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87" r:id="rId8"/>
    <p:sldId id="268" r:id="rId9"/>
    <p:sldId id="286" r:id="rId10"/>
    <p:sldId id="264" r:id="rId11"/>
    <p:sldId id="266" r:id="rId12"/>
    <p:sldId id="285" r:id="rId13"/>
    <p:sldId id="265" r:id="rId14"/>
    <p:sldId id="269" r:id="rId15"/>
    <p:sldId id="271" r:id="rId16"/>
    <p:sldId id="272" r:id="rId17"/>
    <p:sldId id="275" r:id="rId18"/>
    <p:sldId id="273" r:id="rId19"/>
    <p:sldId id="274" r:id="rId20"/>
    <p:sldId id="277" r:id="rId21"/>
    <p:sldId id="278" r:id="rId22"/>
    <p:sldId id="291" r:id="rId23"/>
    <p:sldId id="281" r:id="rId24"/>
    <p:sldId id="282" r:id="rId25"/>
    <p:sldId id="290" r:id="rId26"/>
    <p:sldId id="283" r:id="rId27"/>
    <p:sldId id="284" r:id="rId2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srgbClr val="FF0000"/>
    </p:penClr>
  </p:showPr>
  <p:clrMru>
    <a:srgbClr val="FFFF00"/>
    <a:srgbClr val="FF7C8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718" autoAdjust="0"/>
  </p:normalViewPr>
  <p:slideViewPr>
    <p:cSldViewPr>
      <p:cViewPr varScale="1">
        <p:scale>
          <a:sx n="120" d="100"/>
          <a:sy n="120" d="100"/>
        </p:scale>
        <p:origin x="-17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CDBF-5E3A-4F6E-944A-7EB32F5E5865}" type="datetimeFigureOut">
              <a:rPr lang="uk-UA"/>
              <a:pPr>
                <a:defRPr/>
              </a:pPr>
              <a:t>22.04.2016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9A1F7-BB98-41C2-BC88-671ED320E81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0603C-2804-42F6-8137-044802088EDD}" type="datetimeFigureOut">
              <a:rPr lang="uk-UA"/>
              <a:pPr>
                <a:defRPr/>
              </a:pPr>
              <a:t>22.04.2016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0B937-4958-4825-AF30-0AF56CAD824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26455-D68B-4778-B30D-B67D4A18F061}" type="datetimeFigureOut">
              <a:rPr lang="uk-UA"/>
              <a:pPr>
                <a:defRPr/>
              </a:pPr>
              <a:t>22.04.2016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8802-F5AE-4B04-AE8D-79F02794D55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33011-AFA1-42F8-AE00-94B36C573653}" type="datetimeFigureOut">
              <a:rPr lang="uk-UA"/>
              <a:pPr>
                <a:defRPr/>
              </a:pPr>
              <a:t>22.04.2016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A23F4-BA8F-404B-AE9B-EE8CC71DD1A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5F063-4A4E-47EB-998E-E74A6AEEE4DE}" type="datetimeFigureOut">
              <a:rPr lang="uk-UA"/>
              <a:pPr>
                <a:defRPr/>
              </a:pPr>
              <a:t>22.04.2016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3F13-05AF-4AD8-B374-8938ED056B8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6834F-2359-4054-B75A-86FE0C03AA6E}" type="datetimeFigureOut">
              <a:rPr lang="uk-UA"/>
              <a:pPr>
                <a:defRPr/>
              </a:pPr>
              <a:t>22.04.2016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86BA6-2998-4AEA-A490-DDCCF715C66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8CA6-8717-4825-995D-78870F6967DE}" type="datetimeFigureOut">
              <a:rPr lang="uk-UA"/>
              <a:pPr>
                <a:defRPr/>
              </a:pPr>
              <a:t>22.04.2016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A2D7-013F-4F8D-A034-9491E4C9455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AC4BA-E425-4FF2-A6BC-8336B5F393EE}" type="datetimeFigureOut">
              <a:rPr lang="uk-UA"/>
              <a:pPr>
                <a:defRPr/>
              </a:pPr>
              <a:t>22.04.2016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72B29-D6A7-4D1F-A540-AB716FD2821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4E1BF-2EAB-4328-9C41-E72DCF5A148D}" type="datetimeFigureOut">
              <a:rPr lang="uk-UA"/>
              <a:pPr>
                <a:defRPr/>
              </a:pPr>
              <a:t>22.04.2016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A281C-06ED-466E-81E3-92E9DFBF8E9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030F2-014E-43A8-97EE-92254A7039AB}" type="datetimeFigureOut">
              <a:rPr lang="uk-UA"/>
              <a:pPr>
                <a:defRPr/>
              </a:pPr>
              <a:t>22.04.2016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03CE-D4DE-4372-98F1-88296391DA2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EB90B-F49D-45AC-9216-174EF9E753C1}" type="datetimeFigureOut">
              <a:rPr lang="uk-UA"/>
              <a:pPr>
                <a:defRPr/>
              </a:pPr>
              <a:t>22.04.2016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8B37E-DA55-4EE0-A229-72D08958BB0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F47B3D-CA24-4D46-A64F-479DDF19BBBE}" type="datetimeFigureOut">
              <a:rPr lang="uk-UA"/>
              <a:pPr>
                <a:defRPr/>
              </a:pPr>
              <a:t>22.04.2016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A28DAC-C98B-48DF-AE04-F16A5932673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0;&#1086;&#1088;&#1080;&#1089;&#1090;&#1091;&#1074;&#1072;&#1095;\Desktop\&#1079;&#1074;&#1110;&#1090;&#1085;&#1072;%20&#1087;&#1088;&#1077;&#1079;&#1077;&#1085;&#1090;&#1072;&#1094;&#1110;&#1103;\Coldplay%20-%20A%20Sky%20Full%20of%20Stars%20(Instrumental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-500063" y="714375"/>
            <a:ext cx="6172201" cy="4929188"/>
          </a:xfrm>
        </p:spPr>
        <p:txBody>
          <a:bodyPr/>
          <a:lstStyle/>
          <a:p>
            <a:pPr eaLnBrk="1" hangingPunct="1"/>
            <a:r>
              <a:rPr lang="uk-UA" b="1" smtClean="0"/>
              <a:t>Звіт</a:t>
            </a:r>
            <a:br>
              <a:rPr lang="uk-UA" b="1" smtClean="0"/>
            </a:br>
            <a:r>
              <a:rPr lang="uk-UA" b="1" smtClean="0"/>
              <a:t> голови профбюро факультету</a:t>
            </a:r>
            <a:br>
              <a:rPr lang="uk-UA" b="1" smtClean="0"/>
            </a:br>
            <a:r>
              <a:rPr lang="uk-UA" b="1" smtClean="0"/>
              <a:t> іноземних мов </a:t>
            </a:r>
            <a:br>
              <a:rPr lang="uk-UA" b="1" smtClean="0"/>
            </a:br>
            <a:r>
              <a:rPr lang="uk-UA" b="1" u="sng" smtClean="0"/>
              <a:t>Герич Ганни</a:t>
            </a:r>
            <a:r>
              <a:rPr lang="uk-UA" b="1" smtClean="0"/>
              <a:t/>
            </a:r>
            <a:br>
              <a:rPr lang="uk-UA" b="1" smtClean="0"/>
            </a:br>
            <a:r>
              <a:rPr lang="uk-UA" b="1" smtClean="0"/>
              <a:t>за період </a:t>
            </a:r>
            <a:br>
              <a:rPr lang="uk-UA" b="1" smtClean="0"/>
            </a:br>
            <a:r>
              <a:rPr lang="uk-UA" b="1" smtClean="0"/>
              <a:t>12.03.15 – 20.04.16</a:t>
            </a:r>
          </a:p>
        </p:txBody>
      </p:sp>
      <p:pic>
        <p:nvPicPr>
          <p:cNvPr id="2051" name="Рисунок 3" descr="tSOt9cQZFr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0"/>
            <a:ext cx="4214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ldplay - A Sky Full of Stars (Instrumental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4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На факультеті…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285860"/>
            <a:ext cx="9249135" cy="507831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Розповсюдження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інформації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b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через</a:t>
            </a:r>
            <a:b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-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старостати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для І-ІІ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курсів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-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соціальні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мережі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-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дошку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оголошень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На факультеті…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142984"/>
            <a:ext cx="8066632" cy="504753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Продаж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квитків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:</a:t>
            </a:r>
            <a:b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- на футбол</a:t>
            </a:r>
            <a:b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- на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квн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- у театр</a:t>
            </a:r>
            <a:b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місячних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проїзних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(трамвай та</a:t>
            </a:r>
            <a:b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тролейбус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)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7772400" cy="1362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 Змагання </a:t>
            </a:r>
            <a:br>
              <a:rPr lang="uk-UA" dirty="0" smtClean="0"/>
            </a:br>
            <a:r>
              <a:rPr lang="uk-UA" dirty="0" smtClean="0"/>
              <a:t>Що? Де? Коли? Студентська Ліга</a:t>
            </a:r>
            <a:endParaRPr lang="uk-UA" dirty="0"/>
          </a:p>
        </p:txBody>
      </p:sp>
      <p:pic>
        <p:nvPicPr>
          <p:cNvPr id="16387" name="Рисунок 3" descr="_TuN2ajCy6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53578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 descr="q2BUEu4icd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286000"/>
            <a:ext cx="364331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На факультеті…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714356"/>
            <a:ext cx="629775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  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Зустріч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з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b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</a:b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першокурсниками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17412" name="Рисунок 5" descr="IMG_20150901_1252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357563"/>
            <a:ext cx="42148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6" descr="IMG_20150901_1253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3"/>
            <a:ext cx="45005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На факультеті…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000108"/>
            <a:ext cx="57009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Футбольні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турніри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8436" name="Рисунок 4" descr="KKGuZLTzaP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13"/>
            <a:ext cx="42862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 descr="VDg90dHONs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4071938"/>
            <a:ext cx="47148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err="1" smtClean="0"/>
              <a:t>Квести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14356"/>
            <a:ext cx="6703437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Пізнавай</a:t>
            </a: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Львів</a:t>
            </a: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разом</a:t>
            </a:r>
            <a:b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з</a:t>
            </a: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профкомом </a:t>
            </a:r>
            <a:r>
              <a:rPr lang="ru-RU" sz="4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студентів</a:t>
            </a: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  <a:b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</a:b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484" name="Рисунок 5" descr="8L6XuFraxW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571750"/>
            <a:ext cx="44291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 descr="FOHuOq9vR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571875"/>
            <a:ext cx="4000500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На факультеті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71546"/>
            <a:ext cx="906203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Конкурс </a:t>
            </a:r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стінгазет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- </a:t>
            </a:r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привітань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b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</a:b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до Дня студента</a:t>
            </a:r>
          </a:p>
        </p:txBody>
      </p:sp>
      <p:pic>
        <p:nvPicPr>
          <p:cNvPr id="21508" name="Рисунок 4" descr="dR5TwZ2HkP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857500"/>
            <a:ext cx="3286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 descr="qPyNq6tMR1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1432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6" descr="-9MVXnZzNsQ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3857625"/>
            <a:ext cx="24987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На факультеті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928670"/>
            <a:ext cx="71088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Виступ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до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Шевченка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22532" name="Рисунок 4" descr="IMG_20150522_1420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357438"/>
            <a:ext cx="42148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 descr="IMG_20150522_142214_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500313"/>
            <a:ext cx="41433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На факультеті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857232"/>
            <a:ext cx="814393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Подаруночки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дітям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зі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школи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інтернату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Марії-Покрови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у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Львові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до Дня святого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Миколая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23556" name="Рисунок 4" descr="IMG_2510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714750"/>
            <a:ext cx="364331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 descr="cYEjwzCJnf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3000375"/>
            <a:ext cx="35718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На факультеті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681" y="1000108"/>
            <a:ext cx="90313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Виступ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до Дня факультету</a:t>
            </a:r>
          </a:p>
        </p:txBody>
      </p:sp>
      <p:pic>
        <p:nvPicPr>
          <p:cNvPr id="24580" name="Рисунок 4" descr="zG4UaTrhdQ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75"/>
            <a:ext cx="27860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" descr="wmF_GQnJtwQ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3000375"/>
            <a:ext cx="2714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6" descr="Sxg7Rkjio5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1857375"/>
            <a:ext cx="26431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6929438" cy="2643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 гуртожитку…</a:t>
            </a:r>
            <a:endParaRPr lang="uk-UA" dirty="0"/>
          </a:p>
        </p:txBody>
      </p:sp>
      <p:pic>
        <p:nvPicPr>
          <p:cNvPr id="3075" name="Рисунок 5" descr="IMG_22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000500"/>
            <a:ext cx="3571875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6" descr="1950954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3286125"/>
            <a:ext cx="28575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1357298"/>
            <a:ext cx="8533170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Поселення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першокурсників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/>
            </a:r>
            <a:b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</a:b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гуртожиток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/>
            </a:r>
            <a:b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</a:b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№2 та №6</a:t>
            </a:r>
            <a:endParaRPr lang="uk-U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На факультеті…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785794"/>
            <a:ext cx="7181518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Пісенно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- </a:t>
            </a: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поетичний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вечір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/>
            </a:r>
            <a:b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</a:b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«</a:t>
            </a: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Світе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тихий, краю </a:t>
            </a: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милий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,</a:t>
            </a:r>
            <a:b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</a:b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моя </a:t>
            </a: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Україно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!»</a:t>
            </a:r>
          </a:p>
        </p:txBody>
      </p:sp>
      <p:pic>
        <p:nvPicPr>
          <p:cNvPr id="26628" name="Рисунок 4" descr="2016-03-25-vechir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813050"/>
            <a:ext cx="6500812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На факультеті…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785794"/>
            <a:ext cx="6229526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Пісенно-поетичний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вечір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«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Світе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тихий, краю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милий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,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моя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Україно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!»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/>
            </a:r>
            <a:b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</a:b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27652" name="Рисунок 4" descr="2016-03-25-vechir-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071813"/>
            <a:ext cx="39290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5" descr="2016-03-25-vechir-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2857500"/>
            <a:ext cx="40719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Святкування Дня вишиванки та </a:t>
            </a:r>
            <a:r>
              <a:rPr lang="uk-UA" dirty="0" err="1" smtClean="0"/>
              <a:t>флешмоб</a:t>
            </a:r>
            <a:endParaRPr lang="uk-UA" dirty="0"/>
          </a:p>
        </p:txBody>
      </p:sp>
      <p:pic>
        <p:nvPicPr>
          <p:cNvPr id="28675" name="Рисунок 3" descr="mRDkbquR1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071688"/>
            <a:ext cx="42148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 descr="VIpzqQ0Rwv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714750"/>
            <a:ext cx="43576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7772400" cy="1362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Поїздка в </a:t>
            </a:r>
            <a:r>
              <a:rPr lang="uk-UA" dirty="0" err="1" smtClean="0"/>
              <a:t>Краковецьку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школу – Інтернат з філологами і істориками</a:t>
            </a:r>
            <a:endParaRPr lang="uk-UA" dirty="0"/>
          </a:p>
        </p:txBody>
      </p:sp>
      <p:pic>
        <p:nvPicPr>
          <p:cNvPr id="31747" name="Рисунок 4" descr="Xj3Gm8xXh2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786063"/>
            <a:ext cx="6572250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FHjo_t45CX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435768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2" descr="PMApqC7Gd7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429000"/>
            <a:ext cx="39290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3" descr="98JbKVfM5X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85750"/>
            <a:ext cx="20732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4" descr="14Xq5ICXps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3571875"/>
            <a:ext cx="20732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Та Мандрівки з ними замками Львівщини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  <p:pic>
        <p:nvPicPr>
          <p:cNvPr id="33796" name="Рисунок 3" descr="POPh9RyhJQ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63"/>
            <a:ext cx="4643438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4" descr="UctMcuobbY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3175" y="3786188"/>
            <a:ext cx="40608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Збір макулатури на потреби </a:t>
            </a:r>
            <a:r>
              <a:rPr lang="uk-UA" dirty="0" err="1" smtClean="0"/>
              <a:t>АТо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  <p:pic>
        <p:nvPicPr>
          <p:cNvPr id="34820" name="Рисунок 3" descr="X4VGVEYD8F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357438"/>
            <a:ext cx="54292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Участь в університетському благодійному ярмарку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  <p:pic>
        <p:nvPicPr>
          <p:cNvPr id="35844" name="Рисунок 3" descr="_X33VCKfQ8Q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214563"/>
            <a:ext cx="43576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4" descr="u2XKZgwbcd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2071688"/>
            <a:ext cx="3571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 гуртожитку…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714488"/>
            <a:ext cx="660796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Весняна</a:t>
            </a: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толока </a:t>
            </a:r>
            <a:endParaRPr lang="uk-UA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100" name="Рисунок 7" descr="b2OOd6XuZu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875"/>
            <a:ext cx="3857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8" descr="B7Zvd30l5v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3571875"/>
            <a:ext cx="3786187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357188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 гуртожитку…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28736"/>
            <a:ext cx="786747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Проект </a:t>
            </a:r>
            <a:b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</a:b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«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Гуртожиток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вечірній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»</a:t>
            </a:r>
          </a:p>
        </p:txBody>
      </p:sp>
      <p:pic>
        <p:nvPicPr>
          <p:cNvPr id="5124" name="Рисунок 4" descr="F8vsqAh6sc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3143250"/>
            <a:ext cx="32861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 гуртожитку…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00108"/>
            <a:ext cx="6057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Перегляд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фільмів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172" name="Рисунок 4" descr="AryWTESJSs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63"/>
            <a:ext cx="45720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5" descr="h8OIEYA6wW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786063"/>
            <a:ext cx="4143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 гуртожитку…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1071546"/>
            <a:ext cx="254428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Мафія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9220" name="Рисунок 4" descr="dIkkRnJmvu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500313"/>
            <a:ext cx="38576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5" descr="IXhKCvyWqU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428875"/>
            <a:ext cx="42862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Захист прав студентів</a:t>
            </a:r>
            <a:endParaRPr lang="uk-UA" dirty="0"/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>
          <a:xfrm>
            <a:off x="857250" y="5214938"/>
            <a:ext cx="7772400" cy="1500187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Попереджувальна акція протесту студентів 7 квітня 2016р. в м. Києві “Моя стипендія не для дірок в бюджеті” </a:t>
            </a:r>
          </a:p>
        </p:txBody>
      </p:sp>
      <p:pic>
        <p:nvPicPr>
          <p:cNvPr id="10244" name="Рисунок 3" descr="NMJSFUse0F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714500"/>
            <a:ext cx="3643313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4" descr="-y1NjPI6OO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928688"/>
            <a:ext cx="3429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5" descr="dQw0H9o3GVQ (1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3714750"/>
            <a:ext cx="3429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На факультеті…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142984"/>
            <a:ext cx="593624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Вступ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в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профспілку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1268" name="Рисунок 4" descr="IMG_20160420_0317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2214563"/>
            <a:ext cx="35718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Виплати матеріальної допомоги</a:t>
            </a:r>
            <a:endParaRPr lang="uk-UA" dirty="0"/>
          </a:p>
        </p:txBody>
      </p:sp>
      <p:pic>
        <p:nvPicPr>
          <p:cNvPr id="12291" name="Рисунок 3" descr="Знімок екрана (5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143125"/>
            <a:ext cx="7286625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149</Words>
  <Application>Microsoft Office PowerPoint</Application>
  <PresentationFormat>Екран (4:3)</PresentationFormat>
  <Paragraphs>44</Paragraphs>
  <Slides>27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0" baseType="lpstr">
      <vt:lpstr>Arial</vt:lpstr>
      <vt:lpstr>Calibri</vt:lpstr>
      <vt:lpstr>Тема Office</vt:lpstr>
      <vt:lpstr>Звіт  голови профбюро факультету  іноземних мов  Герич Ганни за період  12.03.15 – 20.04.16</vt:lpstr>
      <vt:lpstr>В гуртожитку…</vt:lpstr>
      <vt:lpstr>В гуртожитку…</vt:lpstr>
      <vt:lpstr>В гуртожитку…</vt:lpstr>
      <vt:lpstr>В гуртожитку…</vt:lpstr>
      <vt:lpstr>В гуртожитку…</vt:lpstr>
      <vt:lpstr>Захист прав студентів</vt:lpstr>
      <vt:lpstr>На факультеті…</vt:lpstr>
      <vt:lpstr>Виплати матеріальної допомоги</vt:lpstr>
      <vt:lpstr>На факультеті…</vt:lpstr>
      <vt:lpstr>На факультеті…</vt:lpstr>
      <vt:lpstr> Змагання  Що? Де? Коли? Студентська Ліга</vt:lpstr>
      <vt:lpstr>На факультеті…</vt:lpstr>
      <vt:lpstr>На факультеті…</vt:lpstr>
      <vt:lpstr>Квести</vt:lpstr>
      <vt:lpstr>На факультеті</vt:lpstr>
      <vt:lpstr>На факультеті</vt:lpstr>
      <vt:lpstr>На факультеті</vt:lpstr>
      <vt:lpstr>На факультеті</vt:lpstr>
      <vt:lpstr>На факультеті…</vt:lpstr>
      <vt:lpstr>На факультеті…</vt:lpstr>
      <vt:lpstr>Святкування Дня вишиванки та флешмоб</vt:lpstr>
      <vt:lpstr>Поїздка в Краковецьку школу – Інтернат з філологами і істориками</vt:lpstr>
      <vt:lpstr>Слайд 24</vt:lpstr>
      <vt:lpstr>Та Мандрівки з ними замками Львівщини</vt:lpstr>
      <vt:lpstr>Збір макулатури на потреби АТо</vt:lpstr>
      <vt:lpstr>Участь в університетському благодійному ярмарку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голови профбюро факультету  іноземних мов  Герич Ганни за період  12.03.15 – 20.04.16</dc:title>
  <dc:creator>Користувач</dc:creator>
  <cp:lastModifiedBy>Марко</cp:lastModifiedBy>
  <cp:revision>63</cp:revision>
  <dcterms:created xsi:type="dcterms:W3CDTF">2016-04-19T22:00:08Z</dcterms:created>
  <dcterms:modified xsi:type="dcterms:W3CDTF">2016-04-22T04:46:18Z</dcterms:modified>
</cp:coreProperties>
</file>