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2D56"/>
    <a:srgbClr val="222D57"/>
    <a:srgbClr val="513089"/>
    <a:srgbClr val="472B86"/>
    <a:srgbClr val="262D61"/>
    <a:srgbClr val="5E368D"/>
    <a:srgbClr val="FFFFFF"/>
    <a:srgbClr val="6038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1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D6AC0-AA88-459F-B241-2A9461FF6832}" type="datetimeFigureOut">
              <a:rPr lang="uk-UA" smtClean="0"/>
              <a:t>30.06.2023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5B30-AD83-4328-BD03-9587CB56898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79500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D6AC0-AA88-459F-B241-2A9461FF6832}" type="datetimeFigureOut">
              <a:rPr lang="uk-UA" smtClean="0"/>
              <a:t>30.06.2023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5B30-AD83-4328-BD03-9587CB56898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36328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D6AC0-AA88-459F-B241-2A9461FF6832}" type="datetimeFigureOut">
              <a:rPr lang="uk-UA" smtClean="0"/>
              <a:t>30.06.2023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5B30-AD83-4328-BD03-9587CB56898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76797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D6AC0-AA88-459F-B241-2A9461FF6832}" type="datetimeFigureOut">
              <a:rPr lang="uk-UA" smtClean="0"/>
              <a:t>30.06.2023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5B30-AD83-4328-BD03-9587CB56898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99675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D6AC0-AA88-459F-B241-2A9461FF6832}" type="datetimeFigureOut">
              <a:rPr lang="uk-UA" smtClean="0"/>
              <a:t>30.06.2023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5B30-AD83-4328-BD03-9587CB56898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26326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D6AC0-AA88-459F-B241-2A9461FF6832}" type="datetimeFigureOut">
              <a:rPr lang="uk-UA" smtClean="0"/>
              <a:t>30.06.2023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5B30-AD83-4328-BD03-9587CB56898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60782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D6AC0-AA88-459F-B241-2A9461FF6832}" type="datetimeFigureOut">
              <a:rPr lang="uk-UA" smtClean="0"/>
              <a:t>30.06.2023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5B30-AD83-4328-BD03-9587CB56898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48775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D6AC0-AA88-459F-B241-2A9461FF6832}" type="datetimeFigureOut">
              <a:rPr lang="uk-UA" smtClean="0"/>
              <a:t>30.06.2023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5B30-AD83-4328-BD03-9587CB56898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1589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D6AC0-AA88-459F-B241-2A9461FF6832}" type="datetimeFigureOut">
              <a:rPr lang="uk-UA" smtClean="0"/>
              <a:t>30.06.2023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5B30-AD83-4328-BD03-9587CB56898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93609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D6AC0-AA88-459F-B241-2A9461FF6832}" type="datetimeFigureOut">
              <a:rPr lang="uk-UA" smtClean="0"/>
              <a:t>30.06.2023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5B30-AD83-4328-BD03-9587CB56898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29729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D6AC0-AA88-459F-B241-2A9461FF6832}" type="datetimeFigureOut">
              <a:rPr lang="uk-UA" smtClean="0"/>
              <a:t>30.06.2023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5B30-AD83-4328-BD03-9587CB56898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59820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D6AC0-AA88-459F-B241-2A9461FF6832}" type="datetimeFigureOut">
              <a:rPr lang="uk-UA" smtClean="0"/>
              <a:t>30.06.2023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C5B30-AD83-4328-BD03-9587CB56898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12577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F00DB078-CFB1-42E8-A044-5E7C192DA2E4}"/>
              </a:ext>
            </a:extLst>
          </p:cNvPr>
          <p:cNvGrpSpPr/>
          <p:nvPr/>
        </p:nvGrpSpPr>
        <p:grpSpPr>
          <a:xfrm>
            <a:off x="0" y="2975053"/>
            <a:ext cx="2276272" cy="4584622"/>
            <a:chOff x="277796" y="2975053"/>
            <a:chExt cx="2276272" cy="4584622"/>
          </a:xfrm>
          <a:gradFill flip="none" rotWithShape="1">
            <a:gsLst>
              <a:gs pos="0">
                <a:srgbClr val="5E368D"/>
              </a:gs>
              <a:gs pos="50000">
                <a:srgbClr val="472B86"/>
              </a:gs>
              <a:gs pos="100000">
                <a:srgbClr val="262D61"/>
              </a:gs>
            </a:gsLst>
            <a:lin ang="10800000" scaled="1"/>
            <a:tileRect/>
          </a:gradFill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1DC97D09-0A14-485F-92D8-F2349B5A4206}"/>
                </a:ext>
              </a:extLst>
            </p:cNvPr>
            <p:cNvSpPr/>
            <p:nvPr/>
          </p:nvSpPr>
          <p:spPr>
            <a:xfrm>
              <a:off x="277796" y="3779837"/>
              <a:ext cx="2276272" cy="377983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D0171925-4F26-4B1A-A250-3B44416F9856}"/>
                </a:ext>
              </a:extLst>
            </p:cNvPr>
            <p:cNvSpPr/>
            <p:nvPr/>
          </p:nvSpPr>
          <p:spPr>
            <a:xfrm rot="18900000">
              <a:off x="610823" y="2975053"/>
              <a:ext cx="1609566" cy="16095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178A7DF-D66B-4A1F-BF5A-5AA438880BD0}"/>
              </a:ext>
            </a:extLst>
          </p:cNvPr>
          <p:cNvGrpSpPr/>
          <p:nvPr/>
        </p:nvGrpSpPr>
        <p:grpSpPr>
          <a:xfrm>
            <a:off x="680610" y="-2"/>
            <a:ext cx="914400" cy="1369489"/>
            <a:chOff x="2363821" y="817123"/>
            <a:chExt cx="914400" cy="1369489"/>
          </a:xfrm>
          <a:gradFill flip="none" rotWithShape="1">
            <a:gsLst>
              <a:gs pos="0">
                <a:srgbClr val="513089">
                  <a:shade val="30000"/>
                  <a:satMod val="115000"/>
                </a:srgbClr>
              </a:gs>
              <a:gs pos="50000">
                <a:srgbClr val="513089">
                  <a:shade val="67500"/>
                  <a:satMod val="115000"/>
                </a:srgbClr>
              </a:gs>
              <a:gs pos="100000">
                <a:srgbClr val="513089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9" name="Arrow: Chevron 8">
              <a:extLst>
                <a:ext uri="{FF2B5EF4-FFF2-40B4-BE49-F238E27FC236}">
                  <a16:creationId xmlns:a16="http://schemas.microsoft.com/office/drawing/2014/main" id="{D16BD56E-A64D-4E0F-AF16-E3C8474704B9}"/>
                </a:ext>
              </a:extLst>
            </p:cNvPr>
            <p:cNvSpPr/>
            <p:nvPr/>
          </p:nvSpPr>
          <p:spPr>
            <a:xfrm rot="16200000">
              <a:off x="2363821" y="1272212"/>
              <a:ext cx="914400" cy="91440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>
                <a:solidFill>
                  <a:schemeClr val="tx1"/>
                </a:solidFill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0FC4175-CA07-44BC-B374-5AB94C85AA60}"/>
                </a:ext>
              </a:extLst>
            </p:cNvPr>
            <p:cNvSpPr/>
            <p:nvPr/>
          </p:nvSpPr>
          <p:spPr>
            <a:xfrm>
              <a:off x="2363821" y="817123"/>
              <a:ext cx="914400" cy="9144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</p:grpSp>
      <p:pic>
        <p:nvPicPr>
          <p:cNvPr id="13" name="Graphic 12">
            <a:extLst>
              <a:ext uri="{FF2B5EF4-FFF2-40B4-BE49-F238E27FC236}">
                <a16:creationId xmlns:a16="http://schemas.microsoft.com/office/drawing/2014/main" id="{A3AE2EF4-5B2D-4371-BCBA-E4E8574EA7D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22199" y="6466408"/>
            <a:ext cx="1831222" cy="1093267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E00C19AB-5902-478B-B9D0-0C6D67EF658B}"/>
              </a:ext>
            </a:extLst>
          </p:cNvPr>
          <p:cNvSpPr txBox="1">
            <a:spLocks/>
          </p:cNvSpPr>
          <p:nvPr/>
        </p:nvSpPr>
        <p:spPr>
          <a:xfrm>
            <a:off x="1970817" y="1256692"/>
            <a:ext cx="8415867" cy="329137"/>
          </a:xfrm>
          <a:prstGeom prst="rect">
            <a:avLst/>
          </a:prstGeom>
        </p:spPr>
        <p:txBody>
          <a:bodyPr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1400" dirty="0">
                <a:solidFill>
                  <a:srgbClr val="222D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 </a:t>
            </a:r>
            <a:r>
              <a:rPr lang="en-US" sz="1400" dirty="0">
                <a:solidFill>
                  <a:srgbClr val="222D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en-US" sz="1400" dirty="0" smtClean="0">
                <a:solidFill>
                  <a:srgbClr val="222D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02070987/00</a:t>
            </a:r>
            <a:r>
              <a:rPr lang="uk-UA" sz="1400" dirty="0" smtClean="0">
                <a:solidFill>
                  <a:srgbClr val="222D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093</a:t>
            </a:r>
            <a:r>
              <a:rPr lang="en-US" sz="1400" dirty="0" smtClean="0">
                <a:solidFill>
                  <a:srgbClr val="222D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-2023</a:t>
            </a:r>
            <a:endParaRPr lang="uk-UA" sz="1400" dirty="0">
              <a:solidFill>
                <a:srgbClr val="222D5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5C46CF63-F49C-4CFB-B676-573E7A6C681E}"/>
              </a:ext>
            </a:extLst>
          </p:cNvPr>
          <p:cNvSpPr txBox="1">
            <a:spLocks/>
          </p:cNvSpPr>
          <p:nvPr/>
        </p:nvSpPr>
        <p:spPr>
          <a:xfrm>
            <a:off x="1970817" y="1939465"/>
            <a:ext cx="8415867" cy="378451"/>
          </a:xfrm>
          <a:prstGeom prst="rect">
            <a:avLst/>
          </a:prstGeom>
        </p:spPr>
        <p:txBody>
          <a:bodyPr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2800" dirty="0" err="1">
                <a:solidFill>
                  <a:srgbClr val="222D56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Латик</a:t>
            </a:r>
            <a:r>
              <a:rPr lang="uk-UA" sz="2800" dirty="0">
                <a:solidFill>
                  <a:srgbClr val="222D56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Марко Михайлович</a:t>
            </a:r>
            <a:endParaRPr lang="uk-UA" sz="2800" dirty="0">
              <a:solidFill>
                <a:srgbClr val="222D56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6BF0554A-7870-42F3-98A3-416C04DA59D4}"/>
              </a:ext>
            </a:extLst>
          </p:cNvPr>
          <p:cNvSpPr txBox="1">
            <a:spLocks/>
          </p:cNvSpPr>
          <p:nvPr/>
        </p:nvSpPr>
        <p:spPr>
          <a:xfrm>
            <a:off x="1970817" y="3024006"/>
            <a:ext cx="8415867" cy="378451"/>
          </a:xfrm>
          <a:prstGeom prst="rect">
            <a:avLst/>
          </a:prstGeom>
        </p:spPr>
        <p:txBody>
          <a:bodyPr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1400" dirty="0">
                <a:solidFill>
                  <a:srgbClr val="222D56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6 квітня 2023 року  -  9 червня 2023 року</a:t>
            </a: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EECD3108-EF47-45DC-BCA6-55F34F5C879A}"/>
              </a:ext>
            </a:extLst>
          </p:cNvPr>
          <p:cNvSpPr txBox="1">
            <a:spLocks/>
          </p:cNvSpPr>
          <p:nvPr/>
        </p:nvSpPr>
        <p:spPr>
          <a:xfrm>
            <a:off x="2635541" y="3949719"/>
            <a:ext cx="7847769" cy="285099"/>
          </a:xfrm>
          <a:prstGeom prst="rect">
            <a:avLst/>
          </a:prstGeom>
        </p:spPr>
        <p:txBody>
          <a:bodyPr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b="1" dirty="0">
                <a:solidFill>
                  <a:srgbClr val="222D56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Модуль 1.                                                                                                                                        кредити</a:t>
            </a:r>
            <a:endParaRPr lang="uk-UA" sz="1200" b="1" dirty="0">
              <a:solidFill>
                <a:srgbClr val="222D56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861D6CB5-2802-4A1F-8525-215EE894B9FD}"/>
              </a:ext>
            </a:extLst>
          </p:cNvPr>
          <p:cNvSpPr txBox="1">
            <a:spLocks/>
          </p:cNvSpPr>
          <p:nvPr/>
        </p:nvSpPr>
        <p:spPr>
          <a:xfrm>
            <a:off x="9303278" y="4233093"/>
            <a:ext cx="702319" cy="285099"/>
          </a:xfrm>
          <a:prstGeom prst="rect">
            <a:avLst/>
          </a:prstGeom>
        </p:spPr>
        <p:txBody>
          <a:bodyPr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1400" b="1" dirty="0">
                <a:solidFill>
                  <a:srgbClr val="222D56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CD3685A7-9617-4A4C-8282-BF642BAE14DB}"/>
              </a:ext>
            </a:extLst>
          </p:cNvPr>
          <p:cNvSpPr txBox="1">
            <a:spLocks/>
          </p:cNvSpPr>
          <p:nvPr/>
        </p:nvSpPr>
        <p:spPr>
          <a:xfrm>
            <a:off x="2635867" y="4673967"/>
            <a:ext cx="6556738" cy="285099"/>
          </a:xfrm>
          <a:prstGeom prst="rect">
            <a:avLst/>
          </a:prstGeom>
        </p:spPr>
        <p:txBody>
          <a:bodyPr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1400" dirty="0">
                <a:solidFill>
                  <a:srgbClr val="222D56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Інформаційні технології в освітньому процесі</a:t>
            </a:r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CE839A9E-8526-4AE5-A900-FC22667C3AD6}"/>
              </a:ext>
            </a:extLst>
          </p:cNvPr>
          <p:cNvSpPr txBox="1">
            <a:spLocks/>
          </p:cNvSpPr>
          <p:nvPr/>
        </p:nvSpPr>
        <p:spPr>
          <a:xfrm>
            <a:off x="2636194" y="4453530"/>
            <a:ext cx="7847769" cy="285099"/>
          </a:xfrm>
          <a:prstGeom prst="rect">
            <a:avLst/>
          </a:prstGeom>
        </p:spPr>
        <p:txBody>
          <a:bodyPr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b="1" dirty="0">
                <a:solidFill>
                  <a:srgbClr val="222D56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Модуль 3</a:t>
            </a:r>
            <a:r>
              <a:rPr lang="uk-UA" sz="1200" b="1" dirty="0">
                <a:solidFill>
                  <a:srgbClr val="222D56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.</a:t>
            </a:r>
            <a:endParaRPr lang="uk-UA" sz="1200" dirty="0">
              <a:solidFill>
                <a:srgbClr val="222D56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43E8430C-56A4-4A18-80DF-9DEE653D052E}"/>
              </a:ext>
            </a:extLst>
          </p:cNvPr>
          <p:cNvSpPr txBox="1">
            <a:spLocks/>
          </p:cNvSpPr>
          <p:nvPr/>
        </p:nvSpPr>
        <p:spPr>
          <a:xfrm>
            <a:off x="2635867" y="4184555"/>
            <a:ext cx="6556900" cy="285099"/>
          </a:xfrm>
          <a:prstGeom prst="rect">
            <a:avLst/>
          </a:prstGeom>
        </p:spPr>
        <p:txBody>
          <a:bodyPr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>
                <a:solidFill>
                  <a:srgbClr val="222D56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Система </a:t>
            </a:r>
            <a:r>
              <a:rPr lang="ru-RU" sz="1400" dirty="0" err="1">
                <a:solidFill>
                  <a:srgbClr val="222D56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вищої</a:t>
            </a:r>
            <a:r>
              <a:rPr lang="ru-RU" sz="1400" dirty="0">
                <a:solidFill>
                  <a:srgbClr val="222D56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222D56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освіти</a:t>
            </a:r>
            <a:r>
              <a:rPr lang="ru-RU" sz="1400" dirty="0">
                <a:solidFill>
                  <a:srgbClr val="222D56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222D56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України</a:t>
            </a:r>
            <a:r>
              <a:rPr lang="ru-RU" sz="1400" dirty="0">
                <a:solidFill>
                  <a:srgbClr val="222D56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. </a:t>
            </a:r>
            <a:r>
              <a:rPr lang="ru-RU" sz="1400" dirty="0" err="1">
                <a:solidFill>
                  <a:srgbClr val="222D56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Академічна</a:t>
            </a:r>
            <a:r>
              <a:rPr lang="ru-RU" sz="1400" dirty="0">
                <a:solidFill>
                  <a:srgbClr val="222D56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solidFill>
                  <a:srgbClr val="222D56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доброчесність</a:t>
            </a:r>
            <a:endParaRPr lang="uk-UA" sz="1400" dirty="0">
              <a:solidFill>
                <a:srgbClr val="222D56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A2A5DBAB-9FAF-4510-958B-C96045B69A31}"/>
              </a:ext>
            </a:extLst>
          </p:cNvPr>
          <p:cNvSpPr txBox="1">
            <a:spLocks/>
          </p:cNvSpPr>
          <p:nvPr/>
        </p:nvSpPr>
        <p:spPr>
          <a:xfrm>
            <a:off x="9303278" y="4700947"/>
            <a:ext cx="702319" cy="285099"/>
          </a:xfrm>
          <a:prstGeom prst="rect">
            <a:avLst/>
          </a:prstGeom>
        </p:spPr>
        <p:txBody>
          <a:bodyPr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1400" b="1" dirty="0">
                <a:solidFill>
                  <a:srgbClr val="222D56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1,5</a:t>
            </a:r>
          </a:p>
        </p:txBody>
      </p:sp>
      <p:sp>
        <p:nvSpPr>
          <p:cNvPr id="38" name="Title 1">
            <a:extLst>
              <a:ext uri="{FF2B5EF4-FFF2-40B4-BE49-F238E27FC236}">
                <a16:creationId xmlns:a16="http://schemas.microsoft.com/office/drawing/2014/main" id="{0FADE36F-5737-4C37-AF64-E87DB2D4ABCA}"/>
              </a:ext>
            </a:extLst>
          </p:cNvPr>
          <p:cNvSpPr txBox="1">
            <a:spLocks/>
          </p:cNvSpPr>
          <p:nvPr/>
        </p:nvSpPr>
        <p:spPr>
          <a:xfrm>
            <a:off x="2635867" y="6122464"/>
            <a:ext cx="7847769" cy="285099"/>
          </a:xfrm>
          <a:prstGeom prst="rect">
            <a:avLst/>
          </a:prstGeom>
        </p:spPr>
        <p:txBody>
          <a:bodyPr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1200" b="1" dirty="0">
                <a:solidFill>
                  <a:srgbClr val="222D56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Всього</a:t>
            </a:r>
            <a:r>
              <a:rPr lang="ru-RU" sz="1200" b="1" dirty="0">
                <a:solidFill>
                  <a:srgbClr val="222D56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   </a:t>
            </a:r>
            <a:r>
              <a:rPr lang="ru-RU" sz="1400" b="1" dirty="0">
                <a:solidFill>
                  <a:srgbClr val="222D56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</a:t>
            </a:r>
            <a:r>
              <a:rPr lang="ru-RU" sz="1400" b="1" dirty="0" smtClean="0">
                <a:solidFill>
                  <a:srgbClr val="222D56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2,5</a:t>
            </a:r>
            <a:endParaRPr lang="uk-UA" sz="1400" b="1" dirty="0">
              <a:solidFill>
                <a:srgbClr val="222D56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endParaRPr lang="uk-UA" sz="1400" dirty="0">
              <a:solidFill>
                <a:srgbClr val="222D56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C8D86F17-AEF0-4129-A155-A77068A0D6F9}"/>
              </a:ext>
            </a:extLst>
          </p:cNvPr>
          <p:cNvSpPr/>
          <p:nvPr/>
        </p:nvSpPr>
        <p:spPr>
          <a:xfrm>
            <a:off x="10386684" y="-1375"/>
            <a:ext cx="303654" cy="7561049"/>
          </a:xfrm>
          <a:prstGeom prst="rect">
            <a:avLst/>
          </a:prstGeom>
          <a:gradFill flip="none" rotWithShape="1">
            <a:gsLst>
              <a:gs pos="0">
                <a:srgbClr val="5E368D"/>
              </a:gs>
              <a:gs pos="50000">
                <a:srgbClr val="472B86"/>
              </a:gs>
              <a:gs pos="100000">
                <a:srgbClr val="262D6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2" name="TextBox 1"/>
          <p:cNvSpPr txBox="1"/>
          <p:nvPr/>
        </p:nvSpPr>
        <p:spPr>
          <a:xfrm>
            <a:off x="3143892" y="2655927"/>
            <a:ext cx="61590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b="1" dirty="0">
                <a:solidFill>
                  <a:srgbClr val="222D56"/>
                </a:solidFill>
                <a:latin typeface="Century Gothic" panose="020B0502020202020204" pitchFamily="34" charset="0"/>
              </a:rPr>
              <a:t>«Вдосконалення викладацької майстерності»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93524" y="1738908"/>
            <a:ext cx="29049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400" dirty="0">
                <a:solidFill>
                  <a:srgbClr val="222D56"/>
                </a:solidFill>
                <a:latin typeface="Century Gothic" panose="020B0502020202020204" pitchFamily="34" charset="0"/>
              </a:rPr>
              <a:t>цей сертифікат засвідчує, що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45743" y="2515273"/>
            <a:ext cx="35477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400" dirty="0">
                <a:solidFill>
                  <a:srgbClr val="222D56"/>
                </a:solidFill>
                <a:latin typeface="Century Gothic" panose="020B0502020202020204" pitchFamily="34" charset="0"/>
              </a:rPr>
              <a:t>завершив(ла) </a:t>
            </a:r>
            <a:r>
              <a:rPr lang="uk-UA" sz="1400">
                <a:solidFill>
                  <a:srgbClr val="222D56"/>
                </a:solidFill>
                <a:latin typeface="Century Gothic" panose="020B0502020202020204" pitchFamily="34" charset="0"/>
              </a:rPr>
              <a:t>навчання </a:t>
            </a:r>
            <a:r>
              <a:rPr lang="uk-UA" sz="1400" smtClean="0">
                <a:solidFill>
                  <a:srgbClr val="222D56"/>
                </a:solidFill>
                <a:latin typeface="Century Gothic" panose="020B0502020202020204" pitchFamily="34" charset="0"/>
              </a:rPr>
              <a:t>на програмі</a:t>
            </a:r>
            <a:endParaRPr lang="uk-UA" sz="1400" dirty="0">
              <a:solidFill>
                <a:srgbClr val="222D56"/>
              </a:solidFill>
              <a:latin typeface="Century Gothic" panose="020B05020202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1619" y="5545542"/>
            <a:ext cx="1978004" cy="1937909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885402" y="6693941"/>
            <a:ext cx="15071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000" b="1" dirty="0">
                <a:solidFill>
                  <a:srgbClr val="222D56"/>
                </a:solidFill>
                <a:latin typeface="Century Gothic" panose="020B0502020202020204" pitchFamily="34" charset="0"/>
              </a:rPr>
              <a:t>Володимир Мельник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980860" y="6693942"/>
            <a:ext cx="6783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000" b="1" dirty="0">
                <a:solidFill>
                  <a:srgbClr val="222D56"/>
                </a:solidFill>
                <a:latin typeface="Century Gothic" panose="020B0502020202020204" pitchFamily="34" charset="0"/>
              </a:rPr>
              <a:t>Ректор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33609" y="64706"/>
            <a:ext cx="51796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1400" b="1" dirty="0">
                <a:solidFill>
                  <a:srgbClr val="222D56"/>
                </a:solidFill>
                <a:latin typeface="Century Gothic" panose="020B0502020202020204" pitchFamily="34" charset="0"/>
              </a:rPr>
              <a:t>Міністерство освіти і науки</a:t>
            </a:r>
          </a:p>
          <a:p>
            <a:pPr algn="ctr"/>
            <a:r>
              <a:rPr lang="uk-UA" sz="1400" b="1" dirty="0">
                <a:solidFill>
                  <a:srgbClr val="222D56"/>
                </a:solidFill>
                <a:latin typeface="Century Gothic" panose="020B0502020202020204" pitchFamily="34" charset="0"/>
              </a:rPr>
              <a:t>Львівський національний університет ім. Івана Франка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794124" y="411640"/>
            <a:ext cx="476925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6000" dirty="0">
                <a:solidFill>
                  <a:srgbClr val="222D56"/>
                </a:solidFill>
                <a:latin typeface="Century Gothic" panose="020B0502020202020204" pitchFamily="34" charset="0"/>
              </a:rPr>
              <a:t>СЕРТИФІКАТ</a:t>
            </a:r>
          </a:p>
        </p:txBody>
      </p:sp>
    </p:spTree>
    <p:extLst>
      <p:ext uri="{BB962C8B-B14F-4D97-AF65-F5344CB8AC3E}">
        <p14:creationId xmlns:p14="http://schemas.microsoft.com/office/powerpoint/2010/main" val="3019584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</TotalTime>
  <Words>70</Words>
  <Application>Microsoft Office PowerPoint</Application>
  <PresentationFormat>Довільний</PresentationFormat>
  <Paragraphs>18</Paragraphs>
  <Slides>1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Борис Зорій</dc:creator>
  <cp:lastModifiedBy>Manager1</cp:lastModifiedBy>
  <cp:revision>20</cp:revision>
  <dcterms:created xsi:type="dcterms:W3CDTF">2022-04-18T17:52:36Z</dcterms:created>
  <dcterms:modified xsi:type="dcterms:W3CDTF">2023-06-30T11:47:43Z</dcterms:modified>
</cp:coreProperties>
</file>