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82" r:id="rId18"/>
    <p:sldId id="271" r:id="rId19"/>
    <p:sldId id="272" r:id="rId20"/>
    <p:sldId id="273" r:id="rId21"/>
    <p:sldId id="274" r:id="rId22"/>
    <p:sldId id="275" r:id="rId23"/>
    <p:sldId id="276" r:id="rId24"/>
    <p:sldId id="278" r:id="rId25"/>
    <p:sldId id="279" r:id="rId26"/>
    <p:sldId id="280" r:id="rId27"/>
    <p:sldId id="281" r:id="rId28"/>
    <p:sldId id="283" r:id="rId2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-17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C0B1A-55CC-42EB-BD9E-6C1CF6C517A6}" type="datetimeFigureOut">
              <a:rPr lang="uk-UA" smtClean="0"/>
              <a:pPr/>
              <a:t>26.01.2018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F4C0-C70E-4AF1-A0ED-4D46AE6D33BD}" type="slidenum">
              <a:rPr lang="uk-UA" smtClean="0"/>
              <a:pPr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692696"/>
            <a:ext cx="7772400" cy="147002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 descr="ohonovska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99232" y="1100328"/>
            <a:ext cx="3145536" cy="4657344"/>
          </a:xfrm>
          <a:prstGeom prst="rect">
            <a:avLst/>
          </a:prstGeo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692696"/>
            <a:ext cx="3400392" cy="5389014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620688"/>
            <a:ext cx="4090758" cy="5403301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1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692696"/>
            <a:ext cx="4349074" cy="5331353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692696"/>
            <a:ext cx="4112472" cy="5226986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1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692696"/>
            <a:ext cx="3952072" cy="5458197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620688"/>
            <a:ext cx="3871684" cy="5212482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404664"/>
            <a:ext cx="4014176" cy="5778471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836712"/>
            <a:ext cx="7793217" cy="5298102"/>
          </a:xfrm>
        </p:spPr>
      </p:pic>
    </p:spTree>
  </p:cSld>
  <p:clrMapOvr>
    <a:masterClrMapping/>
  </p:clrMapOvr>
  <p:transition spd="med">
    <p:pull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980728"/>
            <a:ext cx="6869736" cy="4603578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332656"/>
            <a:ext cx="4963624" cy="6059161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124744"/>
            <a:ext cx="3269646" cy="4525963"/>
          </a:xfr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620688"/>
            <a:ext cx="6727632" cy="5398717"/>
          </a:xfrm>
        </p:spPr>
      </p:pic>
    </p:spTree>
  </p:cSld>
  <p:clrMapOvr>
    <a:masterClrMapping/>
  </p:clrMapOvr>
  <p:transition spd="med">
    <p:pull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764704"/>
            <a:ext cx="6133280" cy="4891339"/>
          </a:xfrm>
        </p:spPr>
      </p:pic>
    </p:spTree>
  </p:cSld>
  <p:clrMapOvr>
    <a:masterClrMapping/>
  </p:clrMapOvr>
  <p:transition spd="med">
    <p:pull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692696"/>
            <a:ext cx="6182420" cy="4870998"/>
          </a:xfrm>
        </p:spPr>
      </p:pic>
    </p:spTree>
  </p:cSld>
  <p:clrMapOvr>
    <a:masterClrMapping/>
  </p:clrMapOvr>
  <p:transition spd="med">
    <p:pull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548680"/>
            <a:ext cx="3950857" cy="5774824"/>
          </a:xfrm>
        </p:spPr>
      </p:pic>
    </p:spTree>
  </p:cSld>
  <p:clrMapOvr>
    <a:masterClrMapping/>
  </p:clrMapOvr>
  <p:transition spd="med"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11760" y="476672"/>
            <a:ext cx="3973662" cy="5629355"/>
          </a:xfrm>
        </p:spPr>
      </p:pic>
    </p:spTree>
  </p:cSld>
  <p:clrMapOvr>
    <a:masterClrMapping/>
  </p:clrMapOvr>
  <p:transition spd="med"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260648"/>
            <a:ext cx="5765240" cy="6176111"/>
          </a:xfrm>
        </p:spPr>
      </p:pic>
    </p:spTree>
  </p:cSld>
  <p:clrMapOvr>
    <a:masterClrMapping/>
  </p:clrMapOvr>
  <p:transition spd="med">
    <p:pull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79712" y="692696"/>
            <a:ext cx="5075624" cy="4920774"/>
          </a:xfrm>
        </p:spPr>
      </p:pic>
    </p:spTree>
  </p:cSld>
  <p:clrMapOvr>
    <a:masterClrMapping/>
  </p:clrMapOvr>
  <p:transition spd="med">
    <p:pull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836712"/>
            <a:ext cx="6894888" cy="5192985"/>
          </a:xfrm>
        </p:spPr>
      </p:pic>
    </p:spTree>
  </p:cSld>
  <p:clrMapOvr>
    <a:masterClrMapping/>
  </p:clrMapOvr>
  <p:transition spd="med">
    <p:pull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476672"/>
            <a:ext cx="3744793" cy="5544616"/>
          </a:xfrm>
        </p:spPr>
      </p:pic>
    </p:spTree>
  </p:cSld>
  <p:clrMapOvr>
    <a:masterClrMapping/>
  </p:clrMapOvr>
  <p:transition spd="slow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692695"/>
            <a:ext cx="3744416" cy="5128539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692696"/>
            <a:ext cx="6713916" cy="5133250"/>
          </a:xfrm>
        </p:spPr>
      </p:pic>
    </p:spTree>
  </p:cSld>
  <p:clrMapOvr>
    <a:masterClrMapping/>
  </p:clrMapOvr>
  <p:transition spd="med">
    <p:pull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548680"/>
            <a:ext cx="3225512" cy="4869891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836712"/>
            <a:ext cx="6408712" cy="5157917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7704" y="764704"/>
            <a:ext cx="4828360" cy="5141040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836712"/>
            <a:ext cx="3532978" cy="5311430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Місце для вмісту 3" descr="ohonovska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83768" y="764704"/>
            <a:ext cx="3532978" cy="5335355"/>
          </a:xfrm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апір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0</Words>
  <Application>Microsoft Office PowerPoint</Application>
  <PresentationFormat>Екран (4:3)</PresentationFormat>
  <Paragraphs>0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Марко</dc:creator>
  <cp:lastModifiedBy>Марко</cp:lastModifiedBy>
  <cp:revision>23</cp:revision>
  <dcterms:created xsi:type="dcterms:W3CDTF">2018-01-26T06:27:29Z</dcterms:created>
  <dcterms:modified xsi:type="dcterms:W3CDTF">2018-01-26T08:42:47Z</dcterms:modified>
</cp:coreProperties>
</file>