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0" r:id="rId3"/>
    <p:sldId id="261" r:id="rId4"/>
    <p:sldId id="262" r:id="rId5"/>
    <p:sldId id="263" r:id="rId6"/>
    <p:sldId id="264" r:id="rId7"/>
    <p:sldId id="269" r:id="rId8"/>
    <p:sldId id="267" r:id="rId9"/>
    <p:sldId id="270" r:id="rId10"/>
    <p:sldId id="271" r:id="rId11"/>
    <p:sldId id="274" r:id="rId12"/>
    <p:sldId id="275" r:id="rId13"/>
    <p:sldId id="276" r:id="rId14"/>
    <p:sldId id="277" r:id="rId15"/>
    <p:sldId id="273" r:id="rId16"/>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8900"/>
    <a:srgbClr val="31363B"/>
    <a:srgbClr val="3F464C"/>
    <a:srgbClr val="1B00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uk-UA"/>
              <a:t>Зразок заголовка</a:t>
            </a:r>
          </a:p>
        </p:txBody>
      </p:sp>
      <p:sp>
        <p:nvSpPr>
          <p:cNvPr id="3" name="Пі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uk-UA"/>
              <a:t>Клацніть, щоб редагувати стиль зразка підзаголовка</a:t>
            </a:r>
          </a:p>
        </p:txBody>
      </p:sp>
      <p:sp>
        <p:nvSpPr>
          <p:cNvPr id="4" name="Місце для дати 3"/>
          <p:cNvSpPr>
            <a:spLocks noGrp="1"/>
          </p:cNvSpPr>
          <p:nvPr>
            <p:ph type="dt" sz="half" idx="10"/>
          </p:nvPr>
        </p:nvSpPr>
        <p:spPr/>
        <p:txBody>
          <a:bodyPr/>
          <a:lstStyle/>
          <a:p>
            <a:fld id="{92D574EA-0E3F-4C46-8B08-26D9DACB1B57}" type="datetimeFigureOut">
              <a:rPr lang="uk-UA" smtClean="0"/>
              <a:t>19.01.2023</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A478D4E0-E99D-44D1-B59A-F55259D19C95}" type="slidenum">
              <a:rPr lang="uk-UA" smtClean="0"/>
              <a:t>‹№›</a:t>
            </a:fld>
            <a:endParaRPr lang="uk-UA"/>
          </a:p>
        </p:txBody>
      </p:sp>
    </p:spTree>
    <p:extLst>
      <p:ext uri="{BB962C8B-B14F-4D97-AF65-F5344CB8AC3E}">
        <p14:creationId xmlns:p14="http://schemas.microsoft.com/office/powerpoint/2010/main" val="3170432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p>
        </p:txBody>
      </p:sp>
      <p:sp>
        <p:nvSpPr>
          <p:cNvPr id="3" name="Місце для вертикального тексту 2"/>
          <p:cNvSpPr>
            <a:spLocks noGrp="1"/>
          </p:cNvSpPr>
          <p:nvPr>
            <p:ph type="body" orient="vert" idx="1"/>
          </p:nvPr>
        </p:nvSpPr>
        <p:spPr/>
        <p:txBody>
          <a:bodyPr vert="eaVert"/>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p:cNvSpPr>
            <a:spLocks noGrp="1"/>
          </p:cNvSpPr>
          <p:nvPr>
            <p:ph type="dt" sz="half" idx="10"/>
          </p:nvPr>
        </p:nvSpPr>
        <p:spPr/>
        <p:txBody>
          <a:bodyPr/>
          <a:lstStyle/>
          <a:p>
            <a:fld id="{92D574EA-0E3F-4C46-8B08-26D9DACB1B57}" type="datetimeFigureOut">
              <a:rPr lang="uk-UA" smtClean="0"/>
              <a:t>19.01.2023</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A478D4E0-E99D-44D1-B59A-F55259D19C95}" type="slidenum">
              <a:rPr lang="uk-UA" smtClean="0"/>
              <a:t>‹№›</a:t>
            </a:fld>
            <a:endParaRPr lang="uk-UA"/>
          </a:p>
        </p:txBody>
      </p:sp>
    </p:spTree>
    <p:extLst>
      <p:ext uri="{BB962C8B-B14F-4D97-AF65-F5344CB8AC3E}">
        <p14:creationId xmlns:p14="http://schemas.microsoft.com/office/powerpoint/2010/main" val="8070099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p:cNvSpPr>
            <a:spLocks noGrp="1"/>
          </p:cNvSpPr>
          <p:nvPr>
            <p:ph type="title" orient="vert"/>
          </p:nvPr>
        </p:nvSpPr>
        <p:spPr>
          <a:xfrm>
            <a:off x="8724900" y="365125"/>
            <a:ext cx="2628900" cy="5811838"/>
          </a:xfrm>
        </p:spPr>
        <p:txBody>
          <a:bodyPr vert="eaVert"/>
          <a:lstStyle/>
          <a:p>
            <a:r>
              <a:rPr lang="uk-UA"/>
              <a:t>Зразок заголовка</a:t>
            </a:r>
          </a:p>
        </p:txBody>
      </p:sp>
      <p:sp>
        <p:nvSpPr>
          <p:cNvPr id="3" name="Місце для вертикального тексту 2"/>
          <p:cNvSpPr>
            <a:spLocks noGrp="1"/>
          </p:cNvSpPr>
          <p:nvPr>
            <p:ph type="body" orient="vert" idx="1"/>
          </p:nvPr>
        </p:nvSpPr>
        <p:spPr>
          <a:xfrm>
            <a:off x="838200" y="365125"/>
            <a:ext cx="7734300" cy="5811838"/>
          </a:xfrm>
        </p:spPr>
        <p:txBody>
          <a:bodyPr vert="eaVert"/>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p:cNvSpPr>
            <a:spLocks noGrp="1"/>
          </p:cNvSpPr>
          <p:nvPr>
            <p:ph type="dt" sz="half" idx="10"/>
          </p:nvPr>
        </p:nvSpPr>
        <p:spPr/>
        <p:txBody>
          <a:bodyPr/>
          <a:lstStyle/>
          <a:p>
            <a:fld id="{92D574EA-0E3F-4C46-8B08-26D9DACB1B57}" type="datetimeFigureOut">
              <a:rPr lang="uk-UA" smtClean="0"/>
              <a:t>19.01.2023</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A478D4E0-E99D-44D1-B59A-F55259D19C95}" type="slidenum">
              <a:rPr lang="uk-UA" smtClean="0"/>
              <a:t>‹№›</a:t>
            </a:fld>
            <a:endParaRPr lang="uk-UA"/>
          </a:p>
        </p:txBody>
      </p:sp>
    </p:spTree>
    <p:extLst>
      <p:ext uri="{BB962C8B-B14F-4D97-AF65-F5344CB8AC3E}">
        <p14:creationId xmlns:p14="http://schemas.microsoft.com/office/powerpoint/2010/main" val="13546542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p>
        </p:txBody>
      </p:sp>
      <p:sp>
        <p:nvSpPr>
          <p:cNvPr id="3" name="Місце для вмісту 2"/>
          <p:cNvSpPr>
            <a:spLocks noGrp="1"/>
          </p:cNvSpPr>
          <p:nvPr>
            <p:ph idx="1"/>
          </p:nvPr>
        </p:nvSpPr>
        <p:spPr/>
        <p:txBody>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p:cNvSpPr>
            <a:spLocks noGrp="1"/>
          </p:cNvSpPr>
          <p:nvPr>
            <p:ph type="dt" sz="half" idx="10"/>
          </p:nvPr>
        </p:nvSpPr>
        <p:spPr/>
        <p:txBody>
          <a:bodyPr/>
          <a:lstStyle/>
          <a:p>
            <a:fld id="{92D574EA-0E3F-4C46-8B08-26D9DACB1B57}" type="datetimeFigureOut">
              <a:rPr lang="uk-UA" smtClean="0"/>
              <a:t>19.01.2023</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A478D4E0-E99D-44D1-B59A-F55259D19C95}" type="slidenum">
              <a:rPr lang="uk-UA" smtClean="0"/>
              <a:t>‹№›</a:t>
            </a:fld>
            <a:endParaRPr lang="uk-UA"/>
          </a:p>
        </p:txBody>
      </p:sp>
    </p:spTree>
    <p:extLst>
      <p:ext uri="{BB962C8B-B14F-4D97-AF65-F5344CB8AC3E}">
        <p14:creationId xmlns:p14="http://schemas.microsoft.com/office/powerpoint/2010/main" val="8961326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uk-UA"/>
              <a:t>Зразок заголовка</a:t>
            </a:r>
          </a:p>
        </p:txBody>
      </p:sp>
      <p:sp>
        <p:nvSpPr>
          <p:cNvPr id="3" name="Місце для тексту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uk-UA"/>
              <a:t>Редагувати стиль зразка тексту</a:t>
            </a:r>
          </a:p>
        </p:txBody>
      </p:sp>
      <p:sp>
        <p:nvSpPr>
          <p:cNvPr id="4" name="Місце для дати 3"/>
          <p:cNvSpPr>
            <a:spLocks noGrp="1"/>
          </p:cNvSpPr>
          <p:nvPr>
            <p:ph type="dt" sz="half" idx="10"/>
          </p:nvPr>
        </p:nvSpPr>
        <p:spPr/>
        <p:txBody>
          <a:bodyPr/>
          <a:lstStyle/>
          <a:p>
            <a:fld id="{92D574EA-0E3F-4C46-8B08-26D9DACB1B57}" type="datetimeFigureOut">
              <a:rPr lang="uk-UA" smtClean="0"/>
              <a:t>19.01.2023</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A478D4E0-E99D-44D1-B59A-F55259D19C95}" type="slidenum">
              <a:rPr lang="uk-UA" smtClean="0"/>
              <a:t>‹№›</a:t>
            </a:fld>
            <a:endParaRPr lang="uk-UA"/>
          </a:p>
        </p:txBody>
      </p:sp>
    </p:spTree>
    <p:extLst>
      <p:ext uri="{BB962C8B-B14F-4D97-AF65-F5344CB8AC3E}">
        <p14:creationId xmlns:p14="http://schemas.microsoft.com/office/powerpoint/2010/main" val="34255273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p>
        </p:txBody>
      </p:sp>
      <p:sp>
        <p:nvSpPr>
          <p:cNvPr id="3" name="Місце для вмісту 2"/>
          <p:cNvSpPr>
            <a:spLocks noGrp="1"/>
          </p:cNvSpPr>
          <p:nvPr>
            <p:ph sz="half" idx="1"/>
          </p:nvPr>
        </p:nvSpPr>
        <p:spPr>
          <a:xfrm>
            <a:off x="838200" y="1825625"/>
            <a:ext cx="5181600" cy="4351338"/>
          </a:xfrm>
        </p:spPr>
        <p:txBody>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вмісту 3"/>
          <p:cNvSpPr>
            <a:spLocks noGrp="1"/>
          </p:cNvSpPr>
          <p:nvPr>
            <p:ph sz="half" idx="2"/>
          </p:nvPr>
        </p:nvSpPr>
        <p:spPr>
          <a:xfrm>
            <a:off x="6172200" y="1825625"/>
            <a:ext cx="5181600" cy="4351338"/>
          </a:xfrm>
        </p:spPr>
        <p:txBody>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дати 4"/>
          <p:cNvSpPr>
            <a:spLocks noGrp="1"/>
          </p:cNvSpPr>
          <p:nvPr>
            <p:ph type="dt" sz="half" idx="10"/>
          </p:nvPr>
        </p:nvSpPr>
        <p:spPr/>
        <p:txBody>
          <a:bodyPr/>
          <a:lstStyle/>
          <a:p>
            <a:fld id="{92D574EA-0E3F-4C46-8B08-26D9DACB1B57}" type="datetimeFigureOut">
              <a:rPr lang="uk-UA" smtClean="0"/>
              <a:t>19.01.2023</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A478D4E0-E99D-44D1-B59A-F55259D19C95}" type="slidenum">
              <a:rPr lang="uk-UA" smtClean="0"/>
              <a:t>‹№›</a:t>
            </a:fld>
            <a:endParaRPr lang="uk-UA"/>
          </a:p>
        </p:txBody>
      </p:sp>
    </p:spTree>
    <p:extLst>
      <p:ext uri="{BB962C8B-B14F-4D97-AF65-F5344CB8AC3E}">
        <p14:creationId xmlns:p14="http://schemas.microsoft.com/office/powerpoint/2010/main" val="40876234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uk-UA"/>
              <a:t>Зразок заголовка</a:t>
            </a:r>
          </a:p>
        </p:txBody>
      </p:sp>
      <p:sp>
        <p:nvSpPr>
          <p:cNvPr id="3" name="Місце для тексту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Редагувати стиль зразка тексту</a:t>
            </a:r>
          </a:p>
        </p:txBody>
      </p:sp>
      <p:sp>
        <p:nvSpPr>
          <p:cNvPr id="4" name="Місце для вмісту 3"/>
          <p:cNvSpPr>
            <a:spLocks noGrp="1"/>
          </p:cNvSpPr>
          <p:nvPr>
            <p:ph sz="half" idx="2"/>
          </p:nvPr>
        </p:nvSpPr>
        <p:spPr>
          <a:xfrm>
            <a:off x="839788" y="2505075"/>
            <a:ext cx="5157787" cy="3684588"/>
          </a:xfrm>
        </p:spPr>
        <p:txBody>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тексту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Редагувати стиль зразка тексту</a:t>
            </a:r>
          </a:p>
        </p:txBody>
      </p:sp>
      <p:sp>
        <p:nvSpPr>
          <p:cNvPr id="6" name="Місце для вмісту 5"/>
          <p:cNvSpPr>
            <a:spLocks noGrp="1"/>
          </p:cNvSpPr>
          <p:nvPr>
            <p:ph sz="quarter" idx="4"/>
          </p:nvPr>
        </p:nvSpPr>
        <p:spPr>
          <a:xfrm>
            <a:off x="6172200" y="2505075"/>
            <a:ext cx="5183188" cy="3684588"/>
          </a:xfrm>
        </p:spPr>
        <p:txBody>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7" name="Місце для дати 6"/>
          <p:cNvSpPr>
            <a:spLocks noGrp="1"/>
          </p:cNvSpPr>
          <p:nvPr>
            <p:ph type="dt" sz="half" idx="10"/>
          </p:nvPr>
        </p:nvSpPr>
        <p:spPr/>
        <p:txBody>
          <a:bodyPr/>
          <a:lstStyle/>
          <a:p>
            <a:fld id="{92D574EA-0E3F-4C46-8B08-26D9DACB1B57}" type="datetimeFigureOut">
              <a:rPr lang="uk-UA" smtClean="0"/>
              <a:t>19.01.2023</a:t>
            </a:fld>
            <a:endParaRPr lang="uk-UA"/>
          </a:p>
        </p:txBody>
      </p:sp>
      <p:sp>
        <p:nvSpPr>
          <p:cNvPr id="8" name="Місце для нижнього колонтитула 7"/>
          <p:cNvSpPr>
            <a:spLocks noGrp="1"/>
          </p:cNvSpPr>
          <p:nvPr>
            <p:ph type="ftr" sz="quarter" idx="11"/>
          </p:nvPr>
        </p:nvSpPr>
        <p:spPr/>
        <p:txBody>
          <a:bodyPr/>
          <a:lstStyle/>
          <a:p>
            <a:endParaRPr lang="uk-UA"/>
          </a:p>
        </p:txBody>
      </p:sp>
      <p:sp>
        <p:nvSpPr>
          <p:cNvPr id="9" name="Місце для номера слайда 8"/>
          <p:cNvSpPr>
            <a:spLocks noGrp="1"/>
          </p:cNvSpPr>
          <p:nvPr>
            <p:ph type="sldNum" sz="quarter" idx="12"/>
          </p:nvPr>
        </p:nvSpPr>
        <p:spPr/>
        <p:txBody>
          <a:bodyPr/>
          <a:lstStyle/>
          <a:p>
            <a:fld id="{A478D4E0-E99D-44D1-B59A-F55259D19C95}" type="slidenum">
              <a:rPr lang="uk-UA" smtClean="0"/>
              <a:t>‹№›</a:t>
            </a:fld>
            <a:endParaRPr lang="uk-UA"/>
          </a:p>
        </p:txBody>
      </p:sp>
    </p:spTree>
    <p:extLst>
      <p:ext uri="{BB962C8B-B14F-4D97-AF65-F5344CB8AC3E}">
        <p14:creationId xmlns:p14="http://schemas.microsoft.com/office/powerpoint/2010/main" val="27899901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p>
        </p:txBody>
      </p:sp>
      <p:sp>
        <p:nvSpPr>
          <p:cNvPr id="3" name="Місце для дати 2"/>
          <p:cNvSpPr>
            <a:spLocks noGrp="1"/>
          </p:cNvSpPr>
          <p:nvPr>
            <p:ph type="dt" sz="half" idx="10"/>
          </p:nvPr>
        </p:nvSpPr>
        <p:spPr/>
        <p:txBody>
          <a:bodyPr/>
          <a:lstStyle/>
          <a:p>
            <a:fld id="{92D574EA-0E3F-4C46-8B08-26D9DACB1B57}" type="datetimeFigureOut">
              <a:rPr lang="uk-UA" smtClean="0"/>
              <a:t>19.01.2023</a:t>
            </a:fld>
            <a:endParaRPr lang="uk-UA"/>
          </a:p>
        </p:txBody>
      </p:sp>
      <p:sp>
        <p:nvSpPr>
          <p:cNvPr id="4" name="Місце для нижнього колонтитула 3"/>
          <p:cNvSpPr>
            <a:spLocks noGrp="1"/>
          </p:cNvSpPr>
          <p:nvPr>
            <p:ph type="ftr" sz="quarter" idx="11"/>
          </p:nvPr>
        </p:nvSpPr>
        <p:spPr/>
        <p:txBody>
          <a:bodyPr/>
          <a:lstStyle/>
          <a:p>
            <a:endParaRPr lang="uk-UA"/>
          </a:p>
        </p:txBody>
      </p:sp>
      <p:sp>
        <p:nvSpPr>
          <p:cNvPr id="5" name="Місце для номера слайда 4"/>
          <p:cNvSpPr>
            <a:spLocks noGrp="1"/>
          </p:cNvSpPr>
          <p:nvPr>
            <p:ph type="sldNum" sz="quarter" idx="12"/>
          </p:nvPr>
        </p:nvSpPr>
        <p:spPr/>
        <p:txBody>
          <a:bodyPr/>
          <a:lstStyle/>
          <a:p>
            <a:fld id="{A478D4E0-E99D-44D1-B59A-F55259D19C95}" type="slidenum">
              <a:rPr lang="uk-UA" smtClean="0"/>
              <a:t>‹№›</a:t>
            </a:fld>
            <a:endParaRPr lang="uk-UA"/>
          </a:p>
        </p:txBody>
      </p:sp>
    </p:spTree>
    <p:extLst>
      <p:ext uri="{BB962C8B-B14F-4D97-AF65-F5344CB8AC3E}">
        <p14:creationId xmlns:p14="http://schemas.microsoft.com/office/powerpoint/2010/main" val="13729453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p:cNvSpPr>
            <a:spLocks noGrp="1"/>
          </p:cNvSpPr>
          <p:nvPr>
            <p:ph type="dt" sz="half" idx="10"/>
          </p:nvPr>
        </p:nvSpPr>
        <p:spPr/>
        <p:txBody>
          <a:bodyPr/>
          <a:lstStyle/>
          <a:p>
            <a:fld id="{92D574EA-0E3F-4C46-8B08-26D9DACB1B57}" type="datetimeFigureOut">
              <a:rPr lang="uk-UA" smtClean="0"/>
              <a:t>19.01.2023</a:t>
            </a:fld>
            <a:endParaRPr lang="uk-UA"/>
          </a:p>
        </p:txBody>
      </p:sp>
      <p:sp>
        <p:nvSpPr>
          <p:cNvPr id="3" name="Місце для нижнього колонтитула 2"/>
          <p:cNvSpPr>
            <a:spLocks noGrp="1"/>
          </p:cNvSpPr>
          <p:nvPr>
            <p:ph type="ftr" sz="quarter" idx="11"/>
          </p:nvPr>
        </p:nvSpPr>
        <p:spPr/>
        <p:txBody>
          <a:bodyPr/>
          <a:lstStyle/>
          <a:p>
            <a:endParaRPr lang="uk-UA"/>
          </a:p>
        </p:txBody>
      </p:sp>
      <p:sp>
        <p:nvSpPr>
          <p:cNvPr id="4" name="Місце для номера слайда 3"/>
          <p:cNvSpPr>
            <a:spLocks noGrp="1"/>
          </p:cNvSpPr>
          <p:nvPr>
            <p:ph type="sldNum" sz="quarter" idx="12"/>
          </p:nvPr>
        </p:nvSpPr>
        <p:spPr/>
        <p:txBody>
          <a:bodyPr/>
          <a:lstStyle/>
          <a:p>
            <a:fld id="{A478D4E0-E99D-44D1-B59A-F55259D19C95}" type="slidenum">
              <a:rPr lang="uk-UA" smtClean="0"/>
              <a:t>‹№›</a:t>
            </a:fld>
            <a:endParaRPr lang="uk-UA"/>
          </a:p>
        </p:txBody>
      </p:sp>
    </p:spTree>
    <p:extLst>
      <p:ext uri="{BB962C8B-B14F-4D97-AF65-F5344CB8AC3E}">
        <p14:creationId xmlns:p14="http://schemas.microsoft.com/office/powerpoint/2010/main" val="22356054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uk-UA"/>
              <a:t>Зразок заголовка</a:t>
            </a:r>
          </a:p>
        </p:txBody>
      </p:sp>
      <p:sp>
        <p:nvSpPr>
          <p:cNvPr id="3" name="Місце для вмісту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тексту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Редагувати стиль зразка тексту</a:t>
            </a:r>
          </a:p>
        </p:txBody>
      </p:sp>
      <p:sp>
        <p:nvSpPr>
          <p:cNvPr id="5" name="Місце для дати 4"/>
          <p:cNvSpPr>
            <a:spLocks noGrp="1"/>
          </p:cNvSpPr>
          <p:nvPr>
            <p:ph type="dt" sz="half" idx="10"/>
          </p:nvPr>
        </p:nvSpPr>
        <p:spPr/>
        <p:txBody>
          <a:bodyPr/>
          <a:lstStyle/>
          <a:p>
            <a:fld id="{92D574EA-0E3F-4C46-8B08-26D9DACB1B57}" type="datetimeFigureOut">
              <a:rPr lang="uk-UA" smtClean="0"/>
              <a:t>19.01.2023</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A478D4E0-E99D-44D1-B59A-F55259D19C95}" type="slidenum">
              <a:rPr lang="uk-UA" smtClean="0"/>
              <a:t>‹№›</a:t>
            </a:fld>
            <a:endParaRPr lang="uk-UA"/>
          </a:p>
        </p:txBody>
      </p:sp>
    </p:spTree>
    <p:extLst>
      <p:ext uri="{BB962C8B-B14F-4D97-AF65-F5344CB8AC3E}">
        <p14:creationId xmlns:p14="http://schemas.microsoft.com/office/powerpoint/2010/main" val="1973965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uk-UA"/>
              <a:t>Зразок заголовка</a:t>
            </a:r>
          </a:p>
        </p:txBody>
      </p:sp>
      <p:sp>
        <p:nvSpPr>
          <p:cNvPr id="3" name="Місце для зображення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Місце для тексту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Редагувати стиль зразка тексту</a:t>
            </a:r>
          </a:p>
        </p:txBody>
      </p:sp>
      <p:sp>
        <p:nvSpPr>
          <p:cNvPr id="5" name="Місце для дати 4"/>
          <p:cNvSpPr>
            <a:spLocks noGrp="1"/>
          </p:cNvSpPr>
          <p:nvPr>
            <p:ph type="dt" sz="half" idx="10"/>
          </p:nvPr>
        </p:nvSpPr>
        <p:spPr/>
        <p:txBody>
          <a:bodyPr/>
          <a:lstStyle/>
          <a:p>
            <a:fld id="{92D574EA-0E3F-4C46-8B08-26D9DACB1B57}" type="datetimeFigureOut">
              <a:rPr lang="uk-UA" smtClean="0"/>
              <a:t>19.01.2023</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A478D4E0-E99D-44D1-B59A-F55259D19C95}" type="slidenum">
              <a:rPr lang="uk-UA" smtClean="0"/>
              <a:t>‹№›</a:t>
            </a:fld>
            <a:endParaRPr lang="uk-UA"/>
          </a:p>
        </p:txBody>
      </p:sp>
    </p:spTree>
    <p:extLst>
      <p:ext uri="{BB962C8B-B14F-4D97-AF65-F5344CB8AC3E}">
        <p14:creationId xmlns:p14="http://schemas.microsoft.com/office/powerpoint/2010/main" val="10220395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Місце для заголовка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uk-UA"/>
              <a:t>Зразок заголовка</a:t>
            </a:r>
          </a:p>
        </p:txBody>
      </p:sp>
      <p:sp>
        <p:nvSpPr>
          <p:cNvPr id="3" name="Місце для тексту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D574EA-0E3F-4C46-8B08-26D9DACB1B57}" type="datetimeFigureOut">
              <a:rPr lang="uk-UA" smtClean="0"/>
              <a:t>19.01.2023</a:t>
            </a:fld>
            <a:endParaRPr lang="uk-UA"/>
          </a:p>
        </p:txBody>
      </p:sp>
      <p:sp>
        <p:nvSpPr>
          <p:cNvPr id="5" name="Місце для нижнього колонтитула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Місце для номера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78D4E0-E99D-44D1-B59A-F55259D19C95}" type="slidenum">
              <a:rPr lang="uk-UA" smtClean="0"/>
              <a:t>‹№›</a:t>
            </a:fld>
            <a:endParaRPr lang="uk-UA"/>
          </a:p>
        </p:txBody>
      </p:sp>
    </p:spTree>
    <p:extLst>
      <p:ext uri="{BB962C8B-B14F-4D97-AF65-F5344CB8AC3E}">
        <p14:creationId xmlns:p14="http://schemas.microsoft.com/office/powerpoint/2010/main" val="6888073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l="-30" b="15386"/>
          <a:stretch/>
        </p:blipFill>
        <p:spPr>
          <a:xfrm>
            <a:off x="0" y="-17362"/>
            <a:ext cx="12192000" cy="6875362"/>
          </a:xfrm>
          <a:prstGeom prst="rect">
            <a:avLst/>
          </a:prstGeom>
        </p:spPr>
      </p:pic>
      <p:sp>
        <p:nvSpPr>
          <p:cNvPr id="4" name="Прямокутник 3"/>
          <p:cNvSpPr/>
          <p:nvPr/>
        </p:nvSpPr>
        <p:spPr>
          <a:xfrm>
            <a:off x="877824" y="2039112"/>
            <a:ext cx="6062472" cy="1847088"/>
          </a:xfrm>
          <a:prstGeom prst="rect">
            <a:avLst/>
          </a:prstGeom>
          <a:solidFill>
            <a:srgbClr val="CE8900"/>
          </a:solidFill>
          <a:ln>
            <a:solidFill>
              <a:srgbClr val="CE8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Bahnschrift SemiBold SemiConden" panose="020B0502040204020203" pitchFamily="34" charset="0"/>
              </a:rPr>
              <a:t>Problems of </a:t>
            </a:r>
            <a:endParaRPr lang="uk-UA" sz="4800" dirty="0">
              <a:latin typeface="Bahnschrift SemiBold SemiConden" panose="020B0502040204020203" pitchFamily="34" charset="0"/>
            </a:endParaRPr>
          </a:p>
          <a:p>
            <a:pPr algn="ctr"/>
            <a:r>
              <a:rPr lang="en-US" sz="4800" dirty="0">
                <a:latin typeface="Bahnschrift SemiBold SemiConden" panose="020B0502040204020203" pitchFamily="34" charset="0"/>
              </a:rPr>
              <a:t>the epidemics in art</a:t>
            </a:r>
            <a:endParaRPr lang="uk-UA" sz="4800" dirty="0">
              <a:latin typeface="Bahnschrift SemiBold SemiConden" panose="020B0502040204020203" pitchFamily="34" charset="0"/>
            </a:endParaRPr>
          </a:p>
        </p:txBody>
      </p:sp>
      <p:sp>
        <p:nvSpPr>
          <p:cNvPr id="6" name="Прямокутник 5"/>
          <p:cNvSpPr/>
          <p:nvPr/>
        </p:nvSpPr>
        <p:spPr>
          <a:xfrm>
            <a:off x="1140762" y="3994740"/>
            <a:ext cx="5799534" cy="1077218"/>
          </a:xfrm>
          <a:prstGeom prst="rect">
            <a:avLst/>
          </a:prstGeom>
        </p:spPr>
        <p:txBody>
          <a:bodyPr wrap="square">
            <a:spAutoFit/>
          </a:bodyPr>
          <a:lstStyle/>
          <a:p>
            <a:pPr>
              <a:spcBef>
                <a:spcPts val="1200"/>
              </a:spcBef>
              <a:spcAft>
                <a:spcPts val="1200"/>
              </a:spcAft>
            </a:pPr>
            <a:r>
              <a:rPr lang="en-US" sz="3200" dirty="0">
                <a:solidFill>
                  <a:schemeClr val="bg1"/>
                </a:solidFill>
                <a:latin typeface="Bahnschrift SemiBold SemiConden" panose="020B0502040204020203" pitchFamily="34" charset="0"/>
              </a:rPr>
              <a:t>By students of Ivan Franko National University of </a:t>
            </a:r>
            <a:r>
              <a:rPr lang="en-US" sz="3200" dirty="0" err="1">
                <a:solidFill>
                  <a:schemeClr val="bg1"/>
                </a:solidFill>
                <a:latin typeface="Bahnschrift SemiBold SemiConden" panose="020B0502040204020203" pitchFamily="34" charset="0"/>
              </a:rPr>
              <a:t>Lviv</a:t>
            </a:r>
            <a:endParaRPr lang="uk-UA" sz="3200" dirty="0">
              <a:solidFill>
                <a:schemeClr val="bg1"/>
              </a:solidFill>
              <a:latin typeface="Bahnschrift SemiBold SemiConden" panose="020B0502040204020203" pitchFamily="34" charset="0"/>
            </a:endParaRPr>
          </a:p>
        </p:txBody>
      </p:sp>
    </p:spTree>
    <p:extLst>
      <p:ext uri="{BB962C8B-B14F-4D97-AF65-F5344CB8AC3E}">
        <p14:creationId xmlns:p14="http://schemas.microsoft.com/office/powerpoint/2010/main" val="329740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images.unsplash.com/photo-1527525443983-6e60c75fff46?ixlib=rb-4.0.3&amp;ixid=MnwxMjA3fDB8MHxzZWFyY2h8Nnx8c3VwcG9ydHxlbnwwfHwwfHw%3D&amp;w=1000&amp;q=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191" y="0"/>
            <a:ext cx="454172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кутник 4"/>
          <p:cNvSpPr/>
          <p:nvPr/>
        </p:nvSpPr>
        <p:spPr>
          <a:xfrm>
            <a:off x="5357443" y="1724400"/>
            <a:ext cx="6728749" cy="3409200"/>
          </a:xfrm>
          <a:prstGeom prst="rect">
            <a:avLst/>
          </a:prstGeom>
          <a:solidFill>
            <a:srgbClr val="CE8900"/>
          </a:solidFill>
          <a:ln>
            <a:solidFill>
              <a:srgbClr val="CE8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3600" dirty="0" err="1">
                <a:solidFill>
                  <a:schemeClr val="bg1"/>
                </a:solidFill>
                <a:latin typeface="Bahnschrift SemiBold SemiConden" panose="020B0502040204020203" pitchFamily="34" charset="0"/>
              </a:rPr>
              <a:t>There</a:t>
            </a:r>
            <a:r>
              <a:rPr lang="uk-UA" sz="3600" dirty="0">
                <a:solidFill>
                  <a:schemeClr val="bg1"/>
                </a:solidFill>
                <a:latin typeface="Bahnschrift SemiBold SemiConden" panose="020B0502040204020203" pitchFamily="34" charset="0"/>
              </a:rPr>
              <a:t> </a:t>
            </a:r>
            <a:r>
              <a:rPr lang="uk-UA" sz="3600" dirty="0" err="1">
                <a:solidFill>
                  <a:schemeClr val="bg1"/>
                </a:solidFill>
                <a:latin typeface="Bahnschrift SemiBold SemiConden" panose="020B0502040204020203" pitchFamily="34" charset="0"/>
              </a:rPr>
              <a:t>are</a:t>
            </a:r>
            <a:r>
              <a:rPr lang="uk-UA" sz="3600" dirty="0">
                <a:solidFill>
                  <a:schemeClr val="bg1"/>
                </a:solidFill>
                <a:latin typeface="Bahnschrift SemiBold SemiConden" panose="020B0502040204020203" pitchFamily="34" charset="0"/>
              </a:rPr>
              <a:t> </a:t>
            </a:r>
            <a:r>
              <a:rPr lang="uk-UA" sz="3600" dirty="0" err="1">
                <a:solidFill>
                  <a:schemeClr val="bg1"/>
                </a:solidFill>
                <a:latin typeface="Bahnschrift SemiBold SemiConden" panose="020B0502040204020203" pitchFamily="34" charset="0"/>
              </a:rPr>
              <a:t>more</a:t>
            </a:r>
            <a:r>
              <a:rPr lang="uk-UA" sz="3600" dirty="0">
                <a:solidFill>
                  <a:schemeClr val="bg1"/>
                </a:solidFill>
                <a:latin typeface="Bahnschrift SemiBold SemiConden" panose="020B0502040204020203" pitchFamily="34" charset="0"/>
              </a:rPr>
              <a:t> </a:t>
            </a:r>
            <a:r>
              <a:rPr lang="uk-UA" sz="3600" dirty="0" err="1">
                <a:solidFill>
                  <a:schemeClr val="bg1"/>
                </a:solidFill>
                <a:latin typeface="Bahnschrift SemiBold SemiConden" panose="020B0502040204020203" pitchFamily="34" charset="0"/>
              </a:rPr>
              <a:t>sources</a:t>
            </a:r>
            <a:r>
              <a:rPr lang="uk-UA" sz="3600" dirty="0">
                <a:solidFill>
                  <a:schemeClr val="bg1"/>
                </a:solidFill>
                <a:latin typeface="Bahnschrift SemiBold SemiConden" panose="020B0502040204020203" pitchFamily="34" charset="0"/>
              </a:rPr>
              <a:t> </a:t>
            </a:r>
            <a:r>
              <a:rPr lang="uk-UA" sz="3600" dirty="0" err="1">
                <a:solidFill>
                  <a:schemeClr val="bg1"/>
                </a:solidFill>
                <a:latin typeface="Bahnschrift SemiBold SemiConden" panose="020B0502040204020203" pitchFamily="34" charset="0"/>
              </a:rPr>
              <a:t>to</a:t>
            </a:r>
            <a:r>
              <a:rPr lang="uk-UA" sz="3600" dirty="0">
                <a:solidFill>
                  <a:schemeClr val="bg1"/>
                </a:solidFill>
                <a:latin typeface="Bahnschrift SemiBold SemiConden" panose="020B0502040204020203" pitchFamily="34" charset="0"/>
              </a:rPr>
              <a:t> </a:t>
            </a:r>
            <a:r>
              <a:rPr lang="uk-UA" sz="3600" dirty="0" err="1">
                <a:solidFill>
                  <a:schemeClr val="bg1"/>
                </a:solidFill>
                <a:latin typeface="Bahnschrift SemiBold SemiConden" panose="020B0502040204020203" pitchFamily="34" charset="0"/>
              </a:rPr>
              <a:t>seek</a:t>
            </a:r>
            <a:r>
              <a:rPr lang="uk-UA" sz="3600" dirty="0">
                <a:solidFill>
                  <a:schemeClr val="bg1"/>
                </a:solidFill>
                <a:latin typeface="Bahnschrift SemiBold SemiConden" panose="020B0502040204020203" pitchFamily="34" charset="0"/>
              </a:rPr>
              <a:t> </a:t>
            </a:r>
            <a:r>
              <a:rPr lang="uk-UA" sz="3600" dirty="0" err="1">
                <a:solidFill>
                  <a:schemeClr val="bg1"/>
                </a:solidFill>
                <a:latin typeface="Bahnschrift SemiBold SemiConden" panose="020B0502040204020203" pitchFamily="34" charset="0"/>
              </a:rPr>
              <a:t>help</a:t>
            </a:r>
            <a:r>
              <a:rPr lang="uk-UA" sz="3600" dirty="0">
                <a:solidFill>
                  <a:schemeClr val="bg1"/>
                </a:solidFill>
                <a:latin typeface="Bahnschrift SemiBold SemiConden" panose="020B0502040204020203" pitchFamily="34" charset="0"/>
              </a:rPr>
              <a:t>, </a:t>
            </a:r>
            <a:r>
              <a:rPr lang="uk-UA" sz="3600" dirty="0" err="1">
                <a:solidFill>
                  <a:schemeClr val="bg1"/>
                </a:solidFill>
                <a:latin typeface="Bahnschrift SemiBold SemiConden" panose="020B0502040204020203" pitchFamily="34" charset="0"/>
              </a:rPr>
              <a:t>such</a:t>
            </a:r>
            <a:r>
              <a:rPr lang="uk-UA" sz="3600" dirty="0">
                <a:solidFill>
                  <a:schemeClr val="bg1"/>
                </a:solidFill>
                <a:latin typeface="Bahnschrift SemiBold SemiConden" panose="020B0502040204020203" pitchFamily="34" charset="0"/>
              </a:rPr>
              <a:t> </a:t>
            </a:r>
            <a:r>
              <a:rPr lang="uk-UA" sz="3600" dirty="0" err="1">
                <a:solidFill>
                  <a:schemeClr val="bg1"/>
                </a:solidFill>
                <a:latin typeface="Bahnschrift SemiBold SemiConden" panose="020B0502040204020203" pitchFamily="34" charset="0"/>
              </a:rPr>
              <a:t>as</a:t>
            </a:r>
            <a:r>
              <a:rPr lang="uk-UA" sz="3600" dirty="0">
                <a:solidFill>
                  <a:schemeClr val="bg1"/>
                </a:solidFill>
                <a:latin typeface="Bahnschrift SemiBold SemiConden" panose="020B0502040204020203" pitchFamily="34" charset="0"/>
              </a:rPr>
              <a:t> </a:t>
            </a:r>
            <a:r>
              <a:rPr lang="uk-UA" sz="3600" dirty="0" err="1">
                <a:solidFill>
                  <a:schemeClr val="bg1"/>
                </a:solidFill>
                <a:latin typeface="Bahnschrift SemiBold SemiConden" panose="020B0502040204020203" pitchFamily="34" charset="0"/>
              </a:rPr>
              <a:t>free</a:t>
            </a:r>
            <a:r>
              <a:rPr lang="uk-UA" sz="3600" dirty="0">
                <a:solidFill>
                  <a:schemeClr val="bg1"/>
                </a:solidFill>
                <a:latin typeface="Bahnschrift SemiBold SemiConden" panose="020B0502040204020203" pitchFamily="34" charset="0"/>
              </a:rPr>
              <a:t> </a:t>
            </a:r>
            <a:r>
              <a:rPr lang="uk-UA" sz="3600" dirty="0" err="1">
                <a:solidFill>
                  <a:schemeClr val="bg1"/>
                </a:solidFill>
                <a:latin typeface="Bahnschrift SemiBold SemiConden" panose="020B0502040204020203" pitchFamily="34" charset="0"/>
              </a:rPr>
              <a:t>hotlines</a:t>
            </a:r>
            <a:r>
              <a:rPr lang="uk-UA" sz="3600" dirty="0">
                <a:solidFill>
                  <a:schemeClr val="bg1"/>
                </a:solidFill>
                <a:latin typeface="Bahnschrift SemiBold SemiConden" panose="020B0502040204020203" pitchFamily="34" charset="0"/>
              </a:rPr>
              <a:t>, </a:t>
            </a:r>
            <a:r>
              <a:rPr lang="uk-UA" sz="3600" dirty="0" err="1">
                <a:solidFill>
                  <a:schemeClr val="bg1"/>
                </a:solidFill>
                <a:latin typeface="Bahnschrift SemiBold SemiConden" panose="020B0502040204020203" pitchFamily="34" charset="0"/>
              </a:rPr>
              <a:t>anonymous</a:t>
            </a:r>
            <a:r>
              <a:rPr lang="uk-UA" sz="3600" dirty="0">
                <a:solidFill>
                  <a:schemeClr val="bg1"/>
                </a:solidFill>
                <a:latin typeface="Bahnschrift SemiBold SemiConden" panose="020B0502040204020203" pitchFamily="34" charset="0"/>
              </a:rPr>
              <a:t> </a:t>
            </a:r>
            <a:r>
              <a:rPr lang="uk-UA" sz="3600" dirty="0" err="1">
                <a:solidFill>
                  <a:schemeClr val="bg1"/>
                </a:solidFill>
                <a:latin typeface="Bahnschrift SemiBold SemiConden" panose="020B0502040204020203" pitchFamily="34" charset="0"/>
              </a:rPr>
              <a:t>crisis</a:t>
            </a:r>
            <a:r>
              <a:rPr lang="uk-UA" sz="3600" dirty="0">
                <a:solidFill>
                  <a:schemeClr val="bg1"/>
                </a:solidFill>
                <a:latin typeface="Bahnschrift SemiBold SemiConden" panose="020B0502040204020203" pitchFamily="34" charset="0"/>
              </a:rPr>
              <a:t> </a:t>
            </a:r>
            <a:r>
              <a:rPr lang="uk-UA" sz="3600" dirty="0" err="1">
                <a:solidFill>
                  <a:schemeClr val="bg1"/>
                </a:solidFill>
                <a:latin typeface="Bahnschrift SemiBold SemiConden" panose="020B0502040204020203" pitchFamily="34" charset="0"/>
              </a:rPr>
              <a:t>text</a:t>
            </a:r>
            <a:r>
              <a:rPr lang="uk-UA" sz="3600" dirty="0">
                <a:solidFill>
                  <a:schemeClr val="bg1"/>
                </a:solidFill>
                <a:latin typeface="Bahnschrift SemiBold SemiConden" panose="020B0502040204020203" pitchFamily="34" charset="0"/>
              </a:rPr>
              <a:t> </a:t>
            </a:r>
            <a:r>
              <a:rPr lang="uk-UA" sz="3600" dirty="0" err="1">
                <a:solidFill>
                  <a:schemeClr val="bg1"/>
                </a:solidFill>
                <a:latin typeface="Bahnschrift SemiBold SemiConden" panose="020B0502040204020203" pitchFamily="34" charset="0"/>
              </a:rPr>
              <a:t>lines</a:t>
            </a:r>
            <a:r>
              <a:rPr lang="uk-UA" sz="3600" dirty="0">
                <a:solidFill>
                  <a:schemeClr val="bg1"/>
                </a:solidFill>
                <a:latin typeface="Bahnschrift SemiBold SemiConden" panose="020B0502040204020203" pitchFamily="34" charset="0"/>
              </a:rPr>
              <a:t>, </a:t>
            </a:r>
            <a:r>
              <a:rPr lang="uk-UA" sz="3600" dirty="0" err="1">
                <a:solidFill>
                  <a:schemeClr val="bg1"/>
                </a:solidFill>
                <a:latin typeface="Bahnschrift SemiBold SemiConden" panose="020B0502040204020203" pitchFamily="34" charset="0"/>
              </a:rPr>
              <a:t>addiction</a:t>
            </a:r>
            <a:r>
              <a:rPr lang="uk-UA" sz="3600" dirty="0">
                <a:solidFill>
                  <a:schemeClr val="bg1"/>
                </a:solidFill>
                <a:latin typeface="Bahnschrift SemiBold SemiConden" panose="020B0502040204020203" pitchFamily="34" charset="0"/>
              </a:rPr>
              <a:t> </a:t>
            </a:r>
            <a:r>
              <a:rPr lang="uk-UA" sz="3600" dirty="0" err="1">
                <a:solidFill>
                  <a:schemeClr val="bg1"/>
                </a:solidFill>
                <a:latin typeface="Bahnschrift SemiBold SemiConden" panose="020B0502040204020203" pitchFamily="34" charset="0"/>
              </a:rPr>
              <a:t>recovery</a:t>
            </a:r>
            <a:r>
              <a:rPr lang="uk-UA" sz="3600" dirty="0">
                <a:solidFill>
                  <a:schemeClr val="bg1"/>
                </a:solidFill>
                <a:latin typeface="Bahnschrift SemiBold SemiConden" panose="020B0502040204020203" pitchFamily="34" charset="0"/>
              </a:rPr>
              <a:t> </a:t>
            </a:r>
            <a:r>
              <a:rPr lang="uk-UA" sz="3600" dirty="0" err="1">
                <a:solidFill>
                  <a:schemeClr val="bg1"/>
                </a:solidFill>
                <a:latin typeface="Bahnschrift SemiBold SemiConden" panose="020B0502040204020203" pitchFamily="34" charset="0"/>
              </a:rPr>
              <a:t>clinics</a:t>
            </a:r>
            <a:r>
              <a:rPr lang="uk-UA" sz="3600" dirty="0">
                <a:solidFill>
                  <a:schemeClr val="bg1"/>
                </a:solidFill>
                <a:latin typeface="Bahnschrift SemiBold SemiConden" panose="020B0502040204020203" pitchFamily="34" charset="0"/>
              </a:rPr>
              <a:t>, </a:t>
            </a:r>
            <a:r>
              <a:rPr lang="en-US" sz="3600" dirty="0">
                <a:solidFill>
                  <a:schemeClr val="bg1"/>
                </a:solidFill>
                <a:latin typeface="Bahnschrift SemiBold SemiConden" panose="020B0502040204020203" pitchFamily="34" charset="0"/>
              </a:rPr>
              <a:t>           </a:t>
            </a:r>
            <a:r>
              <a:rPr lang="uk-UA" sz="3600" dirty="0" err="1">
                <a:solidFill>
                  <a:schemeClr val="bg1"/>
                </a:solidFill>
                <a:latin typeface="Bahnschrift SemiBold SemiConden" panose="020B0502040204020203" pitchFamily="34" charset="0"/>
              </a:rPr>
              <a:t>and</a:t>
            </a:r>
            <a:r>
              <a:rPr lang="uk-UA" sz="3600" dirty="0">
                <a:solidFill>
                  <a:schemeClr val="bg1"/>
                </a:solidFill>
                <a:latin typeface="Bahnschrift SemiBold SemiConden" panose="020B0502040204020203" pitchFamily="34" charset="0"/>
              </a:rPr>
              <a:t> </a:t>
            </a:r>
            <a:r>
              <a:rPr lang="uk-UA" sz="3600" dirty="0" err="1">
                <a:solidFill>
                  <a:schemeClr val="bg1"/>
                </a:solidFill>
                <a:latin typeface="Bahnschrift SemiBold SemiConden" panose="020B0502040204020203" pitchFamily="34" charset="0"/>
              </a:rPr>
              <a:t>many</a:t>
            </a:r>
            <a:r>
              <a:rPr lang="uk-UA" sz="3600" dirty="0">
                <a:solidFill>
                  <a:schemeClr val="bg1"/>
                </a:solidFill>
                <a:latin typeface="Bahnschrift SemiBold SemiConden" panose="020B0502040204020203" pitchFamily="34" charset="0"/>
              </a:rPr>
              <a:t> </a:t>
            </a:r>
            <a:r>
              <a:rPr lang="uk-UA" sz="3600" dirty="0" err="1">
                <a:solidFill>
                  <a:schemeClr val="bg1"/>
                </a:solidFill>
                <a:latin typeface="Bahnschrift SemiBold SemiConden" panose="020B0502040204020203" pitchFamily="34" charset="0"/>
              </a:rPr>
              <a:t>others</a:t>
            </a:r>
            <a:r>
              <a:rPr lang="uk-UA" sz="3600" dirty="0">
                <a:solidFill>
                  <a:schemeClr val="bg1"/>
                </a:solidFill>
                <a:latin typeface="Bahnschrift SemiBold SemiConden" panose="020B0502040204020203" pitchFamily="34" charset="0"/>
              </a:rPr>
              <a:t>.</a:t>
            </a:r>
          </a:p>
        </p:txBody>
      </p:sp>
    </p:spTree>
    <p:extLst>
      <p:ext uri="{BB962C8B-B14F-4D97-AF65-F5344CB8AC3E}">
        <p14:creationId xmlns:p14="http://schemas.microsoft.com/office/powerpoint/2010/main" val="8095849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additive="base">
                                        <p:cTn id="7" dur="500" fill="hold"/>
                                        <p:tgtEl>
                                          <p:spTgt spid="13314"/>
                                        </p:tgtEl>
                                        <p:attrNameLst>
                                          <p:attrName>ppt_x</p:attrName>
                                        </p:attrNameLst>
                                      </p:cBhvr>
                                      <p:tavLst>
                                        <p:tav tm="0">
                                          <p:val>
                                            <p:strVal val="#ppt_x"/>
                                          </p:val>
                                        </p:tav>
                                        <p:tav tm="100000">
                                          <p:val>
                                            <p:strVal val="#ppt_x"/>
                                          </p:val>
                                        </p:tav>
                                      </p:tavLst>
                                    </p:anim>
                                    <p:anim calcmode="lin" valueType="num">
                                      <p:cBhvr additive="base">
                                        <p:cTn id="8" dur="500" fill="hold"/>
                                        <p:tgtEl>
                                          <p:spTgt spid="133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1" fill="hold" nodeType="clickEffect">
                                  <p:stCondLst>
                                    <p:cond delay="0"/>
                                  </p:stCondLst>
                                  <p:childTnLst>
                                    <p:anim calcmode="lin" valueType="num">
                                      <p:cBhvr additive="base">
                                        <p:cTn id="18" dur="500"/>
                                        <p:tgtEl>
                                          <p:spTgt spid="13314"/>
                                        </p:tgtEl>
                                        <p:attrNameLst>
                                          <p:attrName>ppt_x</p:attrName>
                                        </p:attrNameLst>
                                      </p:cBhvr>
                                      <p:tavLst>
                                        <p:tav tm="0">
                                          <p:val>
                                            <p:strVal val="ppt_x"/>
                                          </p:val>
                                        </p:tav>
                                        <p:tav tm="100000">
                                          <p:val>
                                            <p:strVal val="ppt_x"/>
                                          </p:val>
                                        </p:tav>
                                      </p:tavLst>
                                    </p:anim>
                                    <p:anim calcmode="lin" valueType="num">
                                      <p:cBhvr additive="base">
                                        <p:cTn id="19" dur="500"/>
                                        <p:tgtEl>
                                          <p:spTgt spid="13314"/>
                                        </p:tgtEl>
                                        <p:attrNameLst>
                                          <p:attrName>ppt_y</p:attrName>
                                        </p:attrNameLst>
                                      </p:cBhvr>
                                      <p:tavLst>
                                        <p:tav tm="0">
                                          <p:val>
                                            <p:strVal val="ppt_y"/>
                                          </p:val>
                                        </p:tav>
                                        <p:tav tm="100000">
                                          <p:val>
                                            <p:strVal val="0-ppt_h/2"/>
                                          </p:val>
                                        </p:tav>
                                      </p:tavLst>
                                    </p:anim>
                                    <p:set>
                                      <p:cBhvr>
                                        <p:cTn id="20" dur="1" fill="hold">
                                          <p:stCondLst>
                                            <p:cond delay="499"/>
                                          </p:stCondLst>
                                        </p:cTn>
                                        <p:tgtEl>
                                          <p:spTgt spid="13314"/>
                                        </p:tgtEl>
                                        <p:attrNameLst>
                                          <p:attrName>style.visibility</p:attrName>
                                        </p:attrNameLst>
                                      </p:cBhvr>
                                      <p:to>
                                        <p:strVal val="hidden"/>
                                      </p:to>
                                    </p:set>
                                  </p:childTnLst>
                                </p:cTn>
                              </p:par>
                              <p:par>
                                <p:cTn id="21" presetID="2" presetClass="exit" presetSubtype="1" fill="hold" grpId="1" nodeType="withEffect">
                                  <p:stCondLst>
                                    <p:cond delay="0"/>
                                  </p:stCondLst>
                                  <p:childTnLst>
                                    <p:anim calcmode="lin" valueType="num">
                                      <p:cBhvr additive="base">
                                        <p:cTn id="22" dur="500"/>
                                        <p:tgtEl>
                                          <p:spTgt spid="5"/>
                                        </p:tgtEl>
                                        <p:attrNameLst>
                                          <p:attrName>ppt_x</p:attrName>
                                        </p:attrNameLst>
                                      </p:cBhvr>
                                      <p:tavLst>
                                        <p:tav tm="0">
                                          <p:val>
                                            <p:strVal val="ppt_x"/>
                                          </p:val>
                                        </p:tav>
                                        <p:tav tm="100000">
                                          <p:val>
                                            <p:strVal val="ppt_x"/>
                                          </p:val>
                                        </p:tav>
                                      </p:tavLst>
                                    </p:anim>
                                    <p:anim calcmode="lin" valueType="num">
                                      <p:cBhvr additive="base">
                                        <p:cTn id="23" dur="500"/>
                                        <p:tgtEl>
                                          <p:spTgt spid="5"/>
                                        </p:tgtEl>
                                        <p:attrNameLst>
                                          <p:attrName>ppt_y</p:attrName>
                                        </p:attrNameLst>
                                      </p:cBhvr>
                                      <p:tavLst>
                                        <p:tav tm="0">
                                          <p:val>
                                            <p:strVal val="ppt_y"/>
                                          </p:val>
                                        </p:tav>
                                        <p:tav tm="100000">
                                          <p:val>
                                            <p:strVal val="0-ppt_h/2"/>
                                          </p:val>
                                        </p:tav>
                                      </p:tavLst>
                                    </p:anim>
                                    <p:set>
                                      <p:cBhvr>
                                        <p:cTn id="2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222440" y="5405728"/>
            <a:ext cx="6864160" cy="1077218"/>
          </a:xfrm>
          <a:prstGeom prst="rect">
            <a:avLst/>
          </a:prstGeom>
        </p:spPr>
        <p:txBody>
          <a:bodyPr wrap="square">
            <a:spAutoFit/>
          </a:bodyPr>
          <a:lstStyle/>
          <a:p>
            <a:r>
              <a:rPr lang="en-US" sz="3200" dirty="0">
                <a:solidFill>
                  <a:schemeClr val="bg1"/>
                </a:solidFill>
                <a:latin typeface="Bahnschrift SemiBold SemiConden" panose="020B0502040204020203" pitchFamily="34" charset="0"/>
              </a:rPr>
              <a:t>-Regular epidemics </a:t>
            </a:r>
            <a:endParaRPr lang="uk-UA" sz="3200" dirty="0">
              <a:solidFill>
                <a:schemeClr val="bg1"/>
              </a:solidFill>
              <a:latin typeface="Bahnschrift SemiBold SemiConden" panose="020B0502040204020203" pitchFamily="34" charset="0"/>
            </a:endParaRPr>
          </a:p>
          <a:p>
            <a:r>
              <a:rPr lang="en-US" sz="3200" dirty="0">
                <a:solidFill>
                  <a:schemeClr val="bg1"/>
                </a:solidFill>
                <a:latin typeface="Bahnschrift SemiBold SemiConden" panose="020B0502040204020203" pitchFamily="34" charset="0"/>
              </a:rPr>
              <a:t>-Social epidemics (fear, ZOMBIFICATION</a:t>
            </a:r>
            <a:r>
              <a:rPr lang="uk-UA" sz="3200" dirty="0">
                <a:solidFill>
                  <a:schemeClr val="bg1"/>
                </a:solidFill>
                <a:latin typeface="Bahnschrift SemiBold SemiConden" panose="020B0502040204020203" pitchFamily="34" charset="0"/>
              </a:rPr>
              <a:t>)</a:t>
            </a:r>
          </a:p>
        </p:txBody>
      </p:sp>
      <p:sp>
        <p:nvSpPr>
          <p:cNvPr id="3" name="Прямокутник 2"/>
          <p:cNvSpPr/>
          <p:nvPr/>
        </p:nvSpPr>
        <p:spPr>
          <a:xfrm>
            <a:off x="6516639" y="172170"/>
            <a:ext cx="5280857" cy="1410953"/>
          </a:xfrm>
          <a:prstGeom prst="rect">
            <a:avLst/>
          </a:prstGeom>
          <a:solidFill>
            <a:srgbClr val="CE8900"/>
          </a:solidFill>
          <a:ln>
            <a:solidFill>
              <a:srgbClr val="CE8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Bahnschrift SemiBold SemiConden" panose="020B0502040204020203" pitchFamily="34" charset="0"/>
              </a:rPr>
              <a:t>   Russo - Ukrainian War          </a:t>
            </a:r>
          </a:p>
        </p:txBody>
      </p:sp>
      <p:pic>
        <p:nvPicPr>
          <p:cNvPr id="4" name="Рисунок 3"/>
          <p:cNvPicPr>
            <a:picLocks noChangeAspect="1"/>
          </p:cNvPicPr>
          <p:nvPr/>
        </p:nvPicPr>
        <p:blipFill>
          <a:blip r:embed="rId2"/>
          <a:stretch>
            <a:fillRect/>
          </a:stretch>
        </p:blipFill>
        <p:spPr>
          <a:xfrm>
            <a:off x="6516640" y="1840779"/>
            <a:ext cx="5280857" cy="3956517"/>
          </a:xfrm>
          <a:prstGeom prst="rect">
            <a:avLst/>
          </a:prstGeom>
        </p:spPr>
      </p:pic>
      <p:pic>
        <p:nvPicPr>
          <p:cNvPr id="1028" name="Picture 4" descr="Безкоштовне стокове фото на тему «copy space, анти, банер» стокове фото"/>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6278" y="218115"/>
            <a:ext cx="3419729" cy="5129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1614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anim calcmode="lin" valueType="num">
                                      <p:cBhvr additive="base">
                                        <p:cTn id="25" dur="500" fill="hold"/>
                                        <p:tgtEl>
                                          <p:spTgt spid="1028"/>
                                        </p:tgtEl>
                                        <p:attrNameLst>
                                          <p:attrName>ppt_x</p:attrName>
                                        </p:attrNameLst>
                                      </p:cBhvr>
                                      <p:tavLst>
                                        <p:tav tm="0">
                                          <p:val>
                                            <p:strVal val="#ppt_x"/>
                                          </p:val>
                                        </p:tav>
                                        <p:tav tm="100000">
                                          <p:val>
                                            <p:strVal val="#ppt_x"/>
                                          </p:val>
                                        </p:tav>
                                      </p:tavLst>
                                    </p:anim>
                                    <p:anim calcmode="lin" valueType="num">
                                      <p:cBhvr additive="base">
                                        <p:cTn id="26" dur="500" fill="hold"/>
                                        <p:tgtEl>
                                          <p:spTgt spid="1028"/>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8" fill="hold" grpId="1" nodeType="clickEffect">
                                  <p:stCondLst>
                                    <p:cond delay="0"/>
                                  </p:stCondLst>
                                  <p:childTnLst>
                                    <p:anim calcmode="lin" valueType="num">
                                      <p:cBhvr additive="base">
                                        <p:cTn id="30" dur="500"/>
                                        <p:tgtEl>
                                          <p:spTgt spid="2"/>
                                        </p:tgtEl>
                                        <p:attrNameLst>
                                          <p:attrName>ppt_x</p:attrName>
                                        </p:attrNameLst>
                                      </p:cBhvr>
                                      <p:tavLst>
                                        <p:tav tm="0">
                                          <p:val>
                                            <p:strVal val="ppt_x"/>
                                          </p:val>
                                        </p:tav>
                                        <p:tav tm="100000">
                                          <p:val>
                                            <p:strVal val="0-ppt_w/2"/>
                                          </p:val>
                                        </p:tav>
                                      </p:tavLst>
                                    </p:anim>
                                    <p:anim calcmode="lin" valueType="num">
                                      <p:cBhvr additive="base">
                                        <p:cTn id="31" dur="500"/>
                                        <p:tgtEl>
                                          <p:spTgt spid="2"/>
                                        </p:tgtEl>
                                        <p:attrNameLst>
                                          <p:attrName>ppt_y</p:attrName>
                                        </p:attrNameLst>
                                      </p:cBhvr>
                                      <p:tavLst>
                                        <p:tav tm="0">
                                          <p:val>
                                            <p:strVal val="ppt_y"/>
                                          </p:val>
                                        </p:tav>
                                        <p:tav tm="100000">
                                          <p:val>
                                            <p:strVal val="ppt_y"/>
                                          </p:val>
                                        </p:tav>
                                      </p:tavLst>
                                    </p:anim>
                                    <p:set>
                                      <p:cBhvr>
                                        <p:cTn id="32" dur="1" fill="hold">
                                          <p:stCondLst>
                                            <p:cond delay="499"/>
                                          </p:stCondLst>
                                        </p:cTn>
                                        <p:tgtEl>
                                          <p:spTgt spid="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4"/>
                                        </p:tgtEl>
                                        <p:attrNameLst>
                                          <p:attrName>ppt_x</p:attrName>
                                        </p:attrNameLst>
                                      </p:cBhvr>
                                      <p:tavLst>
                                        <p:tav tm="0">
                                          <p:val>
                                            <p:strVal val="ppt_x"/>
                                          </p:val>
                                        </p:tav>
                                        <p:tav tm="100000">
                                          <p:val>
                                            <p:strVal val="ppt_x"/>
                                          </p:val>
                                        </p:tav>
                                      </p:tavLst>
                                    </p:anim>
                                    <p:anim calcmode="lin" valueType="num">
                                      <p:cBhvr additive="base">
                                        <p:cTn id="37" dur="500"/>
                                        <p:tgtEl>
                                          <p:spTgt spid="4"/>
                                        </p:tgtEl>
                                        <p:attrNameLst>
                                          <p:attrName>ppt_y</p:attrName>
                                        </p:attrNameLst>
                                      </p:cBhvr>
                                      <p:tavLst>
                                        <p:tav tm="0">
                                          <p:val>
                                            <p:strVal val="ppt_y"/>
                                          </p:val>
                                        </p:tav>
                                        <p:tav tm="100000">
                                          <p:val>
                                            <p:strVal val="1+ppt_h/2"/>
                                          </p:val>
                                        </p:tav>
                                      </p:tavLst>
                                    </p:anim>
                                    <p:set>
                                      <p:cBhvr>
                                        <p:cTn id="38" dur="1" fill="hold">
                                          <p:stCondLst>
                                            <p:cond delay="499"/>
                                          </p:stCondLst>
                                        </p:cTn>
                                        <p:tgtEl>
                                          <p:spTgt spid="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1" fill="hold" nodeType="clickEffect">
                                  <p:stCondLst>
                                    <p:cond delay="0"/>
                                  </p:stCondLst>
                                  <p:childTnLst>
                                    <p:anim calcmode="lin" valueType="num">
                                      <p:cBhvr additive="base">
                                        <p:cTn id="42" dur="500"/>
                                        <p:tgtEl>
                                          <p:spTgt spid="1028"/>
                                        </p:tgtEl>
                                        <p:attrNameLst>
                                          <p:attrName>ppt_x</p:attrName>
                                        </p:attrNameLst>
                                      </p:cBhvr>
                                      <p:tavLst>
                                        <p:tav tm="0">
                                          <p:val>
                                            <p:strVal val="ppt_x"/>
                                          </p:val>
                                        </p:tav>
                                        <p:tav tm="100000">
                                          <p:val>
                                            <p:strVal val="ppt_x"/>
                                          </p:val>
                                        </p:tav>
                                      </p:tavLst>
                                    </p:anim>
                                    <p:anim calcmode="lin" valueType="num">
                                      <p:cBhvr additive="base">
                                        <p:cTn id="43" dur="500"/>
                                        <p:tgtEl>
                                          <p:spTgt spid="1028"/>
                                        </p:tgtEl>
                                        <p:attrNameLst>
                                          <p:attrName>ppt_y</p:attrName>
                                        </p:attrNameLst>
                                      </p:cBhvr>
                                      <p:tavLst>
                                        <p:tav tm="0">
                                          <p:val>
                                            <p:strVal val="ppt_y"/>
                                          </p:val>
                                        </p:tav>
                                        <p:tav tm="100000">
                                          <p:val>
                                            <p:strVal val="0-ppt_h/2"/>
                                          </p:val>
                                        </p:tav>
                                      </p:tavLst>
                                    </p:anim>
                                    <p:set>
                                      <p:cBhvr>
                                        <p:cTn id="44" dur="1" fill="hold">
                                          <p:stCondLst>
                                            <p:cond delay="499"/>
                                          </p:stCondLst>
                                        </p:cTn>
                                        <p:tgtEl>
                                          <p:spTgt spid="102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1" fill="hold" grpId="1" nodeType="clickEffect">
                                  <p:stCondLst>
                                    <p:cond delay="0"/>
                                  </p:stCondLst>
                                  <p:childTnLst>
                                    <p:anim calcmode="lin" valueType="num">
                                      <p:cBhvr additive="base">
                                        <p:cTn id="48" dur="500"/>
                                        <p:tgtEl>
                                          <p:spTgt spid="3"/>
                                        </p:tgtEl>
                                        <p:attrNameLst>
                                          <p:attrName>ppt_x</p:attrName>
                                        </p:attrNameLst>
                                      </p:cBhvr>
                                      <p:tavLst>
                                        <p:tav tm="0">
                                          <p:val>
                                            <p:strVal val="ppt_x"/>
                                          </p:val>
                                        </p:tav>
                                        <p:tav tm="100000">
                                          <p:val>
                                            <p:strVal val="ppt_x"/>
                                          </p:val>
                                        </p:tav>
                                      </p:tavLst>
                                    </p:anim>
                                    <p:anim calcmode="lin" valueType="num">
                                      <p:cBhvr additive="base">
                                        <p:cTn id="49" dur="500"/>
                                        <p:tgtEl>
                                          <p:spTgt spid="3"/>
                                        </p:tgtEl>
                                        <p:attrNameLst>
                                          <p:attrName>ppt_y</p:attrName>
                                        </p:attrNameLst>
                                      </p:cBhvr>
                                      <p:tavLst>
                                        <p:tav tm="0">
                                          <p:val>
                                            <p:strVal val="ppt_y"/>
                                          </p:val>
                                        </p:tav>
                                        <p:tav tm="100000">
                                          <p:val>
                                            <p:strVal val="0-ppt_h/2"/>
                                          </p:val>
                                        </p:tav>
                                      </p:tavLst>
                                    </p:anim>
                                    <p:set>
                                      <p:cBhvr>
                                        <p:cTn id="5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P spid="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кутник 2"/>
          <p:cNvSpPr/>
          <p:nvPr/>
        </p:nvSpPr>
        <p:spPr>
          <a:xfrm>
            <a:off x="7137070" y="795646"/>
            <a:ext cx="4019158" cy="597471"/>
          </a:xfrm>
          <a:prstGeom prst="rect">
            <a:avLst/>
          </a:prstGeom>
          <a:solidFill>
            <a:srgbClr val="CE8900"/>
          </a:solidFill>
          <a:ln>
            <a:solidFill>
              <a:srgbClr val="CE8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Bahnschrift SemiBold SemiConden" panose="020B0502040204020203" pitchFamily="34" charset="0"/>
              </a:rPr>
              <a:t>russian’s</a:t>
            </a:r>
            <a:r>
              <a:rPr lang="en-US" sz="4000" dirty="0">
                <a:latin typeface="Bahnschrift SemiBold SemiConden" panose="020B0502040204020203" pitchFamily="34" charset="0"/>
              </a:rPr>
              <a:t> cruelty</a:t>
            </a:r>
          </a:p>
        </p:txBody>
      </p:sp>
      <p:pic>
        <p:nvPicPr>
          <p:cNvPr id="5" name="Рисунок 4"/>
          <p:cNvPicPr>
            <a:picLocks noChangeAspect="1"/>
          </p:cNvPicPr>
          <p:nvPr/>
        </p:nvPicPr>
        <p:blipFill>
          <a:blip r:embed="rId2"/>
          <a:stretch>
            <a:fillRect/>
          </a:stretch>
        </p:blipFill>
        <p:spPr>
          <a:xfrm>
            <a:off x="836592" y="2153821"/>
            <a:ext cx="5185040" cy="3452627"/>
          </a:xfrm>
          <a:prstGeom prst="rect">
            <a:avLst/>
          </a:prstGeom>
        </p:spPr>
      </p:pic>
      <p:pic>
        <p:nvPicPr>
          <p:cNvPr id="6" name="Рисунок 5"/>
          <p:cNvPicPr>
            <a:picLocks noChangeAspect="1"/>
          </p:cNvPicPr>
          <p:nvPr/>
        </p:nvPicPr>
        <p:blipFill>
          <a:blip r:embed="rId3"/>
          <a:stretch>
            <a:fillRect/>
          </a:stretch>
        </p:blipFill>
        <p:spPr>
          <a:xfrm>
            <a:off x="6516639" y="2153822"/>
            <a:ext cx="4889910" cy="3547628"/>
          </a:xfrm>
          <a:prstGeom prst="rect">
            <a:avLst/>
          </a:prstGeom>
        </p:spPr>
      </p:pic>
    </p:spTree>
    <p:extLst>
      <p:ext uri="{BB962C8B-B14F-4D97-AF65-F5344CB8AC3E}">
        <p14:creationId xmlns:p14="http://schemas.microsoft.com/office/powerpoint/2010/main" val="24354523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1" fill="hold" grpId="1"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0-ppt_h/2"/>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hting for A Free Press in Ukraine — and Beyond - Nieman Repor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3186" y="311228"/>
            <a:ext cx="4601956" cy="3068571"/>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3"/>
          <a:stretch>
            <a:fillRect/>
          </a:stretch>
        </p:blipFill>
        <p:spPr>
          <a:xfrm>
            <a:off x="5783281" y="307517"/>
            <a:ext cx="4609577" cy="3072282"/>
          </a:xfrm>
          <a:prstGeom prst="rect">
            <a:avLst/>
          </a:prstGeom>
        </p:spPr>
      </p:pic>
      <p:pic>
        <p:nvPicPr>
          <p:cNvPr id="1028" name="Picture 4" descr="One week in, Russia's war on Ukraine has rocked the world | Russia-Ukraine  war News | Al Jazeer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5696" y="3542940"/>
            <a:ext cx="2807585" cy="28075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w Ukraine's Military Has Resisted Russia So Far - The New York Tim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17673" y="3542940"/>
            <a:ext cx="5177642" cy="2913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5187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359230" y="1902896"/>
            <a:ext cx="7485413" cy="3976626"/>
          </a:xfrm>
          <a:prstGeom prst="rect">
            <a:avLst/>
          </a:prstGeom>
        </p:spPr>
      </p:pic>
      <p:sp>
        <p:nvSpPr>
          <p:cNvPr id="4" name="Прямокутник 3"/>
          <p:cNvSpPr/>
          <p:nvPr/>
        </p:nvSpPr>
        <p:spPr>
          <a:xfrm>
            <a:off x="2429158" y="279048"/>
            <a:ext cx="7345556" cy="1410953"/>
          </a:xfrm>
          <a:prstGeom prst="rect">
            <a:avLst/>
          </a:prstGeom>
          <a:solidFill>
            <a:srgbClr val="CE8900"/>
          </a:solidFill>
          <a:ln>
            <a:solidFill>
              <a:srgbClr val="CE8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Bahnschrift SemiBold SemiConden" panose="020B0502040204020203" pitchFamily="34" charset="0"/>
              </a:rPr>
              <a:t>Importance of being communication among young generation</a:t>
            </a:r>
          </a:p>
        </p:txBody>
      </p:sp>
    </p:spTree>
    <p:extLst>
      <p:ext uri="{BB962C8B-B14F-4D97-AF65-F5344CB8AC3E}">
        <p14:creationId xmlns:p14="http://schemas.microsoft.com/office/powerpoint/2010/main" val="17859299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1" fill="hold" grpId="1" nodeType="clickEffect">
                                  <p:stCondLst>
                                    <p:cond delay="0"/>
                                  </p:stCondLst>
                                  <p:childTnLst>
                                    <p:anim calcmode="lin" valueType="num">
                                      <p:cBhvr additive="base">
                                        <p:cTn id="12" dur="500"/>
                                        <p:tgtEl>
                                          <p:spTgt spid="4"/>
                                        </p:tgtEl>
                                        <p:attrNameLst>
                                          <p:attrName>ppt_x</p:attrName>
                                        </p:attrNameLst>
                                      </p:cBhvr>
                                      <p:tavLst>
                                        <p:tav tm="0">
                                          <p:val>
                                            <p:strVal val="ppt_x"/>
                                          </p:val>
                                        </p:tav>
                                        <p:tav tm="100000">
                                          <p:val>
                                            <p:strVal val="ppt_x"/>
                                          </p:val>
                                        </p:tav>
                                      </p:tavLst>
                                    </p:anim>
                                    <p:anim calcmode="lin" valueType="num">
                                      <p:cBhvr additive="base">
                                        <p:cTn id="13" dur="500"/>
                                        <p:tgtEl>
                                          <p:spTgt spid="4"/>
                                        </p:tgtEl>
                                        <p:attrNameLst>
                                          <p:attrName>ppt_y</p:attrName>
                                        </p:attrNameLst>
                                      </p:cBhvr>
                                      <p:tavLst>
                                        <p:tav tm="0">
                                          <p:val>
                                            <p:strVal val="ppt_y"/>
                                          </p:val>
                                        </p:tav>
                                        <p:tav tm="100000">
                                          <p:val>
                                            <p:strVal val="0-ppt_h/2"/>
                                          </p:val>
                                        </p:tav>
                                      </p:tavLst>
                                    </p:anim>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2520018" y="2683961"/>
            <a:ext cx="7437798" cy="1481559"/>
          </a:xfrm>
          <a:prstGeom prst="rect">
            <a:avLst/>
          </a:prstGeom>
          <a:solidFill>
            <a:srgbClr val="CE8900"/>
          </a:solidFill>
          <a:ln>
            <a:solidFill>
              <a:srgbClr val="CE8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Bahnschrift SemiBold SemiConden" panose="020B0502040204020203" pitchFamily="34" charset="0"/>
              </a:rPr>
              <a:t>Thank you for your attention</a:t>
            </a:r>
            <a:endParaRPr lang="uk-UA" sz="23900" dirty="0">
              <a:latin typeface="Bahnschrift SemiBold SemiConden" panose="020B0502040204020203" pitchFamily="34" charset="0"/>
            </a:endParaRPr>
          </a:p>
        </p:txBody>
      </p:sp>
    </p:spTree>
    <p:extLst>
      <p:ext uri="{BB962C8B-B14F-4D97-AF65-F5344CB8AC3E}">
        <p14:creationId xmlns:p14="http://schemas.microsoft.com/office/powerpoint/2010/main" val="28251640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1" fill="hold" grpId="1" nodeType="clickEffect">
                                  <p:stCondLst>
                                    <p:cond delay="0"/>
                                  </p:stCondLst>
                                  <p:childTnLst>
                                    <p:anim calcmode="lin" valueType="num">
                                      <p:cBhvr additive="base">
                                        <p:cTn id="12" dur="500"/>
                                        <p:tgtEl>
                                          <p:spTgt spid="2"/>
                                        </p:tgtEl>
                                        <p:attrNameLst>
                                          <p:attrName>ppt_x</p:attrName>
                                        </p:attrNameLst>
                                      </p:cBhvr>
                                      <p:tavLst>
                                        <p:tav tm="0">
                                          <p:val>
                                            <p:strVal val="ppt_x"/>
                                          </p:val>
                                        </p:tav>
                                        <p:tav tm="100000">
                                          <p:val>
                                            <p:strVal val="ppt_x"/>
                                          </p:val>
                                        </p:tav>
                                      </p:tavLst>
                                    </p:anim>
                                    <p:anim calcmode="lin" valueType="num">
                                      <p:cBhvr additive="base">
                                        <p:cTn id="13" dur="500"/>
                                        <p:tgtEl>
                                          <p:spTgt spid="2"/>
                                        </p:tgtEl>
                                        <p:attrNameLst>
                                          <p:attrName>ppt_y</p:attrName>
                                        </p:attrNameLst>
                                      </p:cBhvr>
                                      <p:tavLst>
                                        <p:tav tm="0">
                                          <p:val>
                                            <p:strVal val="ppt_y"/>
                                          </p:val>
                                        </p:tav>
                                        <p:tav tm="100000">
                                          <p:val>
                                            <p:strVal val="0-ppt_h/2"/>
                                          </p:val>
                                        </p:tav>
                                      </p:tavLst>
                                    </p:anim>
                                    <p:set>
                                      <p:cBhvr>
                                        <p:cTn id="14"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кутник 2"/>
          <p:cNvSpPr/>
          <p:nvPr/>
        </p:nvSpPr>
        <p:spPr>
          <a:xfrm>
            <a:off x="5545777" y="232010"/>
            <a:ext cx="5225009" cy="831270"/>
          </a:xfrm>
          <a:prstGeom prst="rect">
            <a:avLst/>
          </a:prstGeom>
          <a:solidFill>
            <a:srgbClr val="CE8900"/>
          </a:solidFill>
          <a:ln>
            <a:solidFill>
              <a:srgbClr val="CE8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Bahnschrift SemiBold SemiConden" panose="020B0502040204020203" pitchFamily="34" charset="0"/>
              </a:rPr>
              <a:t>“ Inferno ” Dan Brown – </a:t>
            </a:r>
          </a:p>
          <a:p>
            <a:pPr algn="ctr"/>
            <a:r>
              <a:rPr lang="en-US" sz="2400" dirty="0">
                <a:latin typeface="Bahnschrift SemiBold SemiConden" panose="020B0502040204020203" pitchFamily="34" charset="0"/>
              </a:rPr>
              <a:t>the epidemic of overpopulation </a:t>
            </a:r>
            <a:endParaRPr lang="uk-UA" sz="2400" dirty="0">
              <a:latin typeface="Bahnschrift SemiBold SemiConden" panose="020B0502040204020203" pitchFamily="34" charset="0"/>
            </a:endParaRPr>
          </a:p>
        </p:txBody>
      </p:sp>
      <p:sp>
        <p:nvSpPr>
          <p:cNvPr id="4" name="Прямокутник 3"/>
          <p:cNvSpPr/>
          <p:nvPr/>
        </p:nvSpPr>
        <p:spPr>
          <a:xfrm>
            <a:off x="6613040" y="1063279"/>
            <a:ext cx="6621878" cy="369332"/>
          </a:xfrm>
          <a:prstGeom prst="rect">
            <a:avLst/>
          </a:prstGeom>
        </p:spPr>
        <p:txBody>
          <a:bodyPr wrap="square">
            <a:spAutoFit/>
          </a:bodyPr>
          <a:lstStyle/>
          <a:p>
            <a:pPr>
              <a:spcBef>
                <a:spcPts val="1200"/>
              </a:spcBef>
              <a:spcAft>
                <a:spcPts val="1200"/>
              </a:spcAft>
            </a:pPr>
            <a:r>
              <a:rPr lang="en-US" dirty="0">
                <a:solidFill>
                  <a:schemeClr val="bg1"/>
                </a:solidFill>
                <a:latin typeface="Bahnschrift SemiBold SemiConden" panose="020B0502040204020203" pitchFamily="34" charset="0"/>
              </a:rPr>
              <a:t>By </a:t>
            </a:r>
            <a:r>
              <a:rPr lang="en-US" dirty="0" err="1">
                <a:solidFill>
                  <a:schemeClr val="bg1"/>
                </a:solidFill>
                <a:latin typeface="Bahnschrift SemiBold SemiConden" panose="020B0502040204020203" pitchFamily="34" charset="0"/>
              </a:rPr>
              <a:t>Yuliia</a:t>
            </a:r>
            <a:r>
              <a:rPr lang="en-US" dirty="0">
                <a:solidFill>
                  <a:schemeClr val="bg1"/>
                </a:solidFill>
                <a:latin typeface="Bahnschrift SemiBold SemiConden" panose="020B0502040204020203" pitchFamily="34" charset="0"/>
              </a:rPr>
              <a:t> </a:t>
            </a:r>
            <a:r>
              <a:rPr lang="en-US" dirty="0" err="1">
                <a:solidFill>
                  <a:schemeClr val="bg1"/>
                </a:solidFill>
                <a:latin typeface="Bahnschrift SemiBold SemiConden" panose="020B0502040204020203" pitchFamily="34" charset="0"/>
              </a:rPr>
              <a:t>Apetyk</a:t>
            </a:r>
            <a:r>
              <a:rPr lang="en-US" dirty="0">
                <a:solidFill>
                  <a:schemeClr val="bg1"/>
                </a:solidFill>
                <a:latin typeface="Bahnschrift SemiBold SemiConden" panose="020B0502040204020203" pitchFamily="34" charset="0"/>
              </a:rPr>
              <a:t> &amp; </a:t>
            </a:r>
            <a:r>
              <a:rPr lang="en-US" dirty="0" err="1">
                <a:solidFill>
                  <a:schemeClr val="bg1"/>
                </a:solidFill>
                <a:latin typeface="Bahnschrift SemiBold SemiConden" panose="020B0502040204020203" pitchFamily="34" charset="0"/>
              </a:rPr>
              <a:t>Yevheniia</a:t>
            </a:r>
            <a:r>
              <a:rPr lang="en-US" dirty="0">
                <a:solidFill>
                  <a:schemeClr val="bg1"/>
                </a:solidFill>
                <a:latin typeface="Bahnschrift SemiBold SemiConden" panose="020B0502040204020203" pitchFamily="34" charset="0"/>
              </a:rPr>
              <a:t> </a:t>
            </a:r>
            <a:r>
              <a:rPr lang="en-US" dirty="0" err="1">
                <a:solidFill>
                  <a:schemeClr val="bg1"/>
                </a:solidFill>
                <a:latin typeface="Bahnschrift SemiBold SemiConden" panose="020B0502040204020203" pitchFamily="34" charset="0"/>
              </a:rPr>
              <a:t>Kosana</a:t>
            </a:r>
            <a:endParaRPr lang="uk-UA" dirty="0">
              <a:solidFill>
                <a:schemeClr val="bg1"/>
              </a:solidFill>
              <a:latin typeface="Bahnschrift SemiBold SemiConden" panose="020B0502040204020203" pitchFamily="34" charset="0"/>
            </a:endParaRPr>
          </a:p>
        </p:txBody>
      </p:sp>
      <p:pic>
        <p:nvPicPr>
          <p:cNvPr id="1026" name="Picture 2" descr="Inferno | Dan Brow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5711">
            <a:off x="10068022" y="73312"/>
            <a:ext cx="1979935" cy="197993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кутник 1"/>
          <p:cNvSpPr/>
          <p:nvPr/>
        </p:nvSpPr>
        <p:spPr>
          <a:xfrm>
            <a:off x="1399774" y="2130971"/>
            <a:ext cx="10594305" cy="1200329"/>
          </a:xfrm>
          <a:prstGeom prst="rect">
            <a:avLst/>
          </a:prstGeom>
        </p:spPr>
        <p:txBody>
          <a:bodyPr wrap="square">
            <a:spAutoFit/>
          </a:bodyPr>
          <a:lstStyle/>
          <a:p>
            <a:r>
              <a:rPr lang="en-US" sz="3600" dirty="0">
                <a:solidFill>
                  <a:schemeClr val="bg1"/>
                </a:solidFill>
                <a:latin typeface="Bahnschrift SemiCondensed" panose="020B0502040204020203" pitchFamily="34" charset="0"/>
              </a:rPr>
              <a:t>The title - Inferno - from Dante's poem “Divine Comedy”.</a:t>
            </a:r>
          </a:p>
          <a:p>
            <a:r>
              <a:rPr lang="en-US" sz="3600" dirty="0">
                <a:solidFill>
                  <a:schemeClr val="bg1"/>
                </a:solidFill>
                <a:latin typeface="Bahnschrift SemiCondensed" panose="020B0502040204020203" pitchFamily="34" charset="0"/>
              </a:rPr>
              <a:t>“Inferno” is the Italian word for ‘Hell’. </a:t>
            </a:r>
          </a:p>
        </p:txBody>
      </p:sp>
      <p:pic>
        <p:nvPicPr>
          <p:cNvPr id="5" name="Рисунок 4"/>
          <p:cNvPicPr>
            <a:picLocks noChangeAspect="1"/>
          </p:cNvPicPr>
          <p:nvPr/>
        </p:nvPicPr>
        <p:blipFill>
          <a:blip r:embed="rId3"/>
          <a:stretch>
            <a:fillRect/>
          </a:stretch>
        </p:blipFill>
        <p:spPr>
          <a:xfrm>
            <a:off x="3202205" y="3442750"/>
            <a:ext cx="2358086" cy="2845332"/>
          </a:xfrm>
          <a:prstGeom prst="rect">
            <a:avLst/>
          </a:prstGeom>
        </p:spPr>
      </p:pic>
      <p:pic>
        <p:nvPicPr>
          <p:cNvPr id="6" name="Рисунок 5"/>
          <p:cNvPicPr>
            <a:picLocks noChangeAspect="1"/>
          </p:cNvPicPr>
          <p:nvPr/>
        </p:nvPicPr>
        <p:blipFill>
          <a:blip r:embed="rId4"/>
          <a:stretch>
            <a:fillRect/>
          </a:stretch>
        </p:blipFill>
        <p:spPr>
          <a:xfrm>
            <a:off x="6231750" y="3442750"/>
            <a:ext cx="4337289" cy="2900884"/>
          </a:xfrm>
          <a:prstGeom prst="rect">
            <a:avLst/>
          </a:prstGeom>
        </p:spPr>
      </p:pic>
      <p:pic>
        <p:nvPicPr>
          <p:cNvPr id="8" name="Рисунок 7"/>
          <p:cNvPicPr>
            <a:picLocks noChangeAspect="1"/>
          </p:cNvPicPr>
          <p:nvPr/>
        </p:nvPicPr>
        <p:blipFill>
          <a:blip r:embed="rId5"/>
          <a:stretch>
            <a:fillRect/>
          </a:stretch>
        </p:blipFill>
        <p:spPr>
          <a:xfrm>
            <a:off x="6092858" y="6288082"/>
            <a:ext cx="4615072" cy="493819"/>
          </a:xfrm>
          <a:prstGeom prst="rect">
            <a:avLst/>
          </a:prstGeom>
        </p:spPr>
      </p:pic>
    </p:spTree>
    <p:extLst>
      <p:ext uri="{BB962C8B-B14F-4D97-AF65-F5344CB8AC3E}">
        <p14:creationId xmlns:p14="http://schemas.microsoft.com/office/powerpoint/2010/main" val="16680884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1+#ppt_w/2"/>
                                          </p:val>
                                        </p:tav>
                                        <p:tav tm="100000">
                                          <p:val>
                                            <p:strVal val="#ppt_x"/>
                                          </p:val>
                                        </p:tav>
                                      </p:tavLst>
                                    </p:anim>
                                    <p:anim calcmode="lin" valueType="num">
                                      <p:cBhvr additive="base">
                                        <p:cTn id="8"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2" fill="hold" nodeType="clickEffect">
                                  <p:stCondLst>
                                    <p:cond delay="0"/>
                                  </p:stCondLst>
                                  <p:childTnLst>
                                    <p:anim calcmode="lin" valueType="num">
                                      <p:cBhvr additive="base">
                                        <p:cTn id="24" dur="500"/>
                                        <p:tgtEl>
                                          <p:spTgt spid="1026"/>
                                        </p:tgtEl>
                                        <p:attrNameLst>
                                          <p:attrName>ppt_x</p:attrName>
                                        </p:attrNameLst>
                                      </p:cBhvr>
                                      <p:tavLst>
                                        <p:tav tm="0">
                                          <p:val>
                                            <p:strVal val="ppt_x"/>
                                          </p:val>
                                        </p:tav>
                                        <p:tav tm="100000">
                                          <p:val>
                                            <p:strVal val="1+ppt_w/2"/>
                                          </p:val>
                                        </p:tav>
                                      </p:tavLst>
                                    </p:anim>
                                    <p:anim calcmode="lin" valueType="num">
                                      <p:cBhvr additive="base">
                                        <p:cTn id="25" dur="500"/>
                                        <p:tgtEl>
                                          <p:spTgt spid="1026"/>
                                        </p:tgtEl>
                                        <p:attrNameLst>
                                          <p:attrName>ppt_y</p:attrName>
                                        </p:attrNameLst>
                                      </p:cBhvr>
                                      <p:tavLst>
                                        <p:tav tm="0">
                                          <p:val>
                                            <p:strVal val="ppt_y"/>
                                          </p:val>
                                        </p:tav>
                                        <p:tav tm="100000">
                                          <p:val>
                                            <p:strVal val="ppt_y"/>
                                          </p:val>
                                        </p:tav>
                                      </p:tavLst>
                                    </p:anim>
                                    <p:set>
                                      <p:cBhvr>
                                        <p:cTn id="26" dur="1" fill="hold">
                                          <p:stCondLst>
                                            <p:cond delay="499"/>
                                          </p:stCondLst>
                                        </p:cTn>
                                        <p:tgtEl>
                                          <p:spTgt spid="102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1" nodeType="clickEffect">
                                  <p:stCondLst>
                                    <p:cond delay="0"/>
                                  </p:stCondLst>
                                  <p:childTnLst>
                                    <p:anim calcmode="lin" valueType="num">
                                      <p:cBhvr additive="base">
                                        <p:cTn id="30" dur="500"/>
                                        <p:tgtEl>
                                          <p:spTgt spid="4"/>
                                        </p:tgtEl>
                                        <p:attrNameLst>
                                          <p:attrName>ppt_x</p:attrName>
                                        </p:attrNameLst>
                                      </p:cBhvr>
                                      <p:tavLst>
                                        <p:tav tm="0">
                                          <p:val>
                                            <p:strVal val="ppt_x"/>
                                          </p:val>
                                        </p:tav>
                                        <p:tav tm="100000">
                                          <p:val>
                                            <p:strVal val="ppt_x"/>
                                          </p:val>
                                        </p:tav>
                                      </p:tavLst>
                                    </p:anim>
                                    <p:anim calcmode="lin" valueType="num">
                                      <p:cBhvr additive="base">
                                        <p:cTn id="31" dur="500"/>
                                        <p:tgtEl>
                                          <p:spTgt spid="4"/>
                                        </p:tgtEl>
                                        <p:attrNameLst>
                                          <p:attrName>ppt_y</p:attrName>
                                        </p:attrNameLst>
                                      </p:cBhvr>
                                      <p:tavLst>
                                        <p:tav tm="0">
                                          <p:val>
                                            <p:strVal val="ppt_y"/>
                                          </p:val>
                                        </p:tav>
                                        <p:tav tm="100000">
                                          <p:val>
                                            <p:strVal val="1+ppt_h/2"/>
                                          </p:val>
                                        </p:tav>
                                      </p:tavLst>
                                    </p:anim>
                                    <p:set>
                                      <p:cBhvr>
                                        <p:cTn id="32" dur="1" fill="hold">
                                          <p:stCondLst>
                                            <p:cond delay="499"/>
                                          </p:stCondLst>
                                        </p:cTn>
                                        <p:tgtEl>
                                          <p:spTgt spid="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3"/>
                                        </p:tgtEl>
                                        <p:attrNameLst>
                                          <p:attrName>ppt_x</p:attrName>
                                        </p:attrNameLst>
                                      </p:cBhvr>
                                      <p:tavLst>
                                        <p:tav tm="0">
                                          <p:val>
                                            <p:strVal val="ppt_x"/>
                                          </p:val>
                                        </p:tav>
                                        <p:tav tm="100000">
                                          <p:val>
                                            <p:strVal val="ppt_x"/>
                                          </p:val>
                                        </p:tav>
                                      </p:tavLst>
                                    </p:anim>
                                    <p:anim calcmode="lin" valueType="num">
                                      <p:cBhvr additive="base">
                                        <p:cTn id="37" dur="500"/>
                                        <p:tgtEl>
                                          <p:spTgt spid="3"/>
                                        </p:tgtEl>
                                        <p:attrNameLst>
                                          <p:attrName>ppt_y</p:attrName>
                                        </p:attrNameLst>
                                      </p:cBhvr>
                                      <p:tavLst>
                                        <p:tav tm="0">
                                          <p:val>
                                            <p:strVal val="ppt_y"/>
                                          </p:val>
                                        </p:tav>
                                        <p:tav tm="100000">
                                          <p:val>
                                            <p:strVal val="1+ppt_h/2"/>
                                          </p:val>
                                        </p:tav>
                                      </p:tavLst>
                                    </p:anim>
                                    <p:set>
                                      <p:cBhvr>
                                        <p:cTn id="3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кутник 2"/>
          <p:cNvSpPr/>
          <p:nvPr/>
        </p:nvSpPr>
        <p:spPr>
          <a:xfrm>
            <a:off x="785993" y="313675"/>
            <a:ext cx="10748523" cy="1410953"/>
          </a:xfrm>
          <a:prstGeom prst="rect">
            <a:avLst/>
          </a:prstGeom>
          <a:solidFill>
            <a:srgbClr val="CE8900"/>
          </a:solidFill>
          <a:ln>
            <a:solidFill>
              <a:srgbClr val="CE8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latin typeface="Bahnschrift SemiBold SemiConden" panose="020B0502040204020203" pitchFamily="34" charset="0"/>
              </a:rPr>
              <a:t>Ask yourself, What followed the Black Death? We all know the answer. The Renaissance. Rebirth. It has always been this way. Death is followed by birth. To reach Paradise, man must pass through Inferno</a:t>
            </a:r>
            <a:endParaRPr lang="uk-UA" sz="2600" dirty="0">
              <a:latin typeface="Bahnschrift SemiBold SemiConden" panose="020B0502040204020203" pitchFamily="34" charset="0"/>
            </a:endParaRPr>
          </a:p>
        </p:txBody>
      </p:sp>
      <p:sp>
        <p:nvSpPr>
          <p:cNvPr id="4" name="Прямокутник 3"/>
          <p:cNvSpPr/>
          <p:nvPr/>
        </p:nvSpPr>
        <p:spPr>
          <a:xfrm>
            <a:off x="176956" y="-288206"/>
            <a:ext cx="554960" cy="1569660"/>
          </a:xfrm>
          <a:prstGeom prst="rect">
            <a:avLst/>
          </a:prstGeom>
        </p:spPr>
        <p:txBody>
          <a:bodyPr wrap="none">
            <a:spAutoFit/>
          </a:bodyPr>
          <a:lstStyle/>
          <a:p>
            <a:pPr>
              <a:spcBef>
                <a:spcPts val="1200"/>
              </a:spcBef>
              <a:spcAft>
                <a:spcPts val="1200"/>
              </a:spcAft>
            </a:pPr>
            <a:r>
              <a:rPr lang="en-US" sz="9600" dirty="0">
                <a:solidFill>
                  <a:schemeClr val="bg1"/>
                </a:solidFill>
                <a:latin typeface="Bahnschrift SemiBold SemiConden" panose="020B0502040204020203" pitchFamily="34" charset="0"/>
              </a:rPr>
              <a:t>“</a:t>
            </a:r>
            <a:endParaRPr lang="uk-UA" sz="9600" dirty="0">
              <a:solidFill>
                <a:schemeClr val="bg1"/>
              </a:solidFill>
              <a:latin typeface="Bahnschrift SemiBold SemiConden" panose="020B0502040204020203" pitchFamily="34" charset="0"/>
            </a:endParaRPr>
          </a:p>
        </p:txBody>
      </p:sp>
      <p:sp>
        <p:nvSpPr>
          <p:cNvPr id="5" name="Прямокутник 4"/>
          <p:cNvSpPr/>
          <p:nvPr/>
        </p:nvSpPr>
        <p:spPr>
          <a:xfrm rot="10800000">
            <a:off x="11621667" y="795528"/>
            <a:ext cx="554960" cy="1569660"/>
          </a:xfrm>
          <a:prstGeom prst="rect">
            <a:avLst/>
          </a:prstGeom>
        </p:spPr>
        <p:txBody>
          <a:bodyPr wrap="none">
            <a:spAutoFit/>
          </a:bodyPr>
          <a:lstStyle/>
          <a:p>
            <a:pPr>
              <a:spcBef>
                <a:spcPts val="1200"/>
              </a:spcBef>
              <a:spcAft>
                <a:spcPts val="1200"/>
              </a:spcAft>
            </a:pPr>
            <a:r>
              <a:rPr lang="en-US" sz="9600" dirty="0">
                <a:solidFill>
                  <a:schemeClr val="bg1"/>
                </a:solidFill>
                <a:latin typeface="Bahnschrift SemiBold SemiConden" panose="020B0502040204020203" pitchFamily="34" charset="0"/>
              </a:rPr>
              <a:t>“</a:t>
            </a:r>
            <a:endParaRPr lang="uk-UA" sz="9600" dirty="0">
              <a:solidFill>
                <a:schemeClr val="bg1"/>
              </a:solidFill>
              <a:latin typeface="Bahnschrift SemiBold SemiConden" panose="020B0502040204020203" pitchFamily="34" charset="0"/>
            </a:endParaRPr>
          </a:p>
        </p:txBody>
      </p:sp>
      <p:pic>
        <p:nvPicPr>
          <p:cNvPr id="6" name="Рисунок 5"/>
          <p:cNvPicPr>
            <a:picLocks noChangeAspect="1"/>
          </p:cNvPicPr>
          <p:nvPr/>
        </p:nvPicPr>
        <p:blipFill>
          <a:blip r:embed="rId2"/>
          <a:stretch>
            <a:fillRect/>
          </a:stretch>
        </p:blipFill>
        <p:spPr>
          <a:xfrm>
            <a:off x="1163732" y="2012832"/>
            <a:ext cx="3005426" cy="4007235"/>
          </a:xfrm>
          <a:prstGeom prst="rect">
            <a:avLst/>
          </a:prstGeom>
        </p:spPr>
      </p:pic>
      <p:pic>
        <p:nvPicPr>
          <p:cNvPr id="7" name="Рисунок 6"/>
          <p:cNvPicPr>
            <a:picLocks noChangeAspect="1"/>
          </p:cNvPicPr>
          <p:nvPr/>
        </p:nvPicPr>
        <p:blipFill rotWithShape="1">
          <a:blip r:embed="rId3"/>
          <a:srcRect l="1417" t="2446" r="323" b="701"/>
          <a:stretch/>
        </p:blipFill>
        <p:spPr>
          <a:xfrm>
            <a:off x="4738246" y="2012831"/>
            <a:ext cx="6383783" cy="4007235"/>
          </a:xfrm>
          <a:prstGeom prst="rect">
            <a:avLst/>
          </a:prstGeom>
        </p:spPr>
      </p:pic>
      <p:sp>
        <p:nvSpPr>
          <p:cNvPr id="8" name="Прямокутник 7"/>
          <p:cNvSpPr/>
          <p:nvPr/>
        </p:nvSpPr>
        <p:spPr>
          <a:xfrm>
            <a:off x="1163732" y="6115868"/>
            <a:ext cx="3005426" cy="646331"/>
          </a:xfrm>
          <a:prstGeom prst="rect">
            <a:avLst/>
          </a:prstGeom>
        </p:spPr>
        <p:txBody>
          <a:bodyPr wrap="square">
            <a:spAutoFit/>
          </a:bodyPr>
          <a:lstStyle/>
          <a:p>
            <a:pPr algn="ctr"/>
            <a:r>
              <a:rPr lang="en-US" i="1" dirty="0">
                <a:solidFill>
                  <a:schemeClr val="bg1"/>
                </a:solidFill>
                <a:latin typeface="Bahnschrift SemiLight" panose="020B0502040204020203" pitchFamily="34" charset="0"/>
              </a:rPr>
              <a:t>The Gates of Paradise </a:t>
            </a:r>
          </a:p>
          <a:p>
            <a:pPr algn="ctr"/>
            <a:r>
              <a:rPr lang="en-US" i="1" dirty="0">
                <a:solidFill>
                  <a:schemeClr val="bg1"/>
                </a:solidFill>
                <a:latin typeface="Bahnschrift SemiLight" panose="020B0502040204020203" pitchFamily="34" charset="0"/>
              </a:rPr>
              <a:t>by Lorenzo Ghiberti </a:t>
            </a:r>
            <a:endParaRPr lang="uk-UA" b="1" i="1" dirty="0">
              <a:solidFill>
                <a:schemeClr val="bg1"/>
              </a:solidFill>
              <a:latin typeface="Bahnschrift SemiLight" panose="020B0502040204020203" pitchFamily="34" charset="0"/>
            </a:endParaRPr>
          </a:p>
        </p:txBody>
      </p:sp>
      <p:sp>
        <p:nvSpPr>
          <p:cNvPr id="9" name="Прямокутник 8"/>
          <p:cNvSpPr/>
          <p:nvPr/>
        </p:nvSpPr>
        <p:spPr>
          <a:xfrm>
            <a:off x="6024006" y="6254367"/>
            <a:ext cx="3812262" cy="369332"/>
          </a:xfrm>
          <a:prstGeom prst="rect">
            <a:avLst/>
          </a:prstGeom>
        </p:spPr>
        <p:txBody>
          <a:bodyPr wrap="none">
            <a:spAutoFit/>
          </a:bodyPr>
          <a:lstStyle/>
          <a:p>
            <a:r>
              <a:rPr lang="uk-UA" i="1" dirty="0">
                <a:solidFill>
                  <a:schemeClr val="bg1"/>
                </a:solidFill>
                <a:latin typeface="Bahnschrift SemiLight" panose="020B0502040204020203" pitchFamily="34" charset="0"/>
              </a:rPr>
              <a:t>The </a:t>
            </a:r>
            <a:r>
              <a:rPr lang="uk-UA" i="1" dirty="0" err="1">
                <a:solidFill>
                  <a:schemeClr val="bg1"/>
                </a:solidFill>
                <a:latin typeface="Bahnschrift SemiLight" panose="020B0502040204020203" pitchFamily="34" charset="0"/>
              </a:rPr>
              <a:t>origin</a:t>
            </a:r>
            <a:r>
              <a:rPr lang="uk-UA" i="1" dirty="0">
                <a:solidFill>
                  <a:schemeClr val="bg1"/>
                </a:solidFill>
                <a:latin typeface="Bahnschrift SemiLight" panose="020B0502040204020203" pitchFamily="34" charset="0"/>
              </a:rPr>
              <a:t> </a:t>
            </a:r>
            <a:r>
              <a:rPr lang="uk-UA" i="1" dirty="0" err="1">
                <a:solidFill>
                  <a:schemeClr val="bg1"/>
                </a:solidFill>
                <a:latin typeface="Bahnschrift SemiLight" panose="020B0502040204020203" pitchFamily="34" charset="0"/>
              </a:rPr>
              <a:t>of</a:t>
            </a:r>
            <a:r>
              <a:rPr lang="uk-UA" i="1" dirty="0">
                <a:solidFill>
                  <a:schemeClr val="bg1"/>
                </a:solidFill>
                <a:latin typeface="Bahnschrift SemiLight" panose="020B0502040204020203" pitchFamily="34" charset="0"/>
              </a:rPr>
              <a:t> </a:t>
            </a:r>
            <a:r>
              <a:rPr lang="uk-UA" i="1" dirty="0" err="1">
                <a:solidFill>
                  <a:schemeClr val="bg1"/>
                </a:solidFill>
                <a:latin typeface="Bahnschrift SemiLight" panose="020B0502040204020203" pitchFamily="34" charset="0"/>
              </a:rPr>
              <a:t>the</a:t>
            </a:r>
            <a:r>
              <a:rPr lang="uk-UA" i="1" dirty="0">
                <a:solidFill>
                  <a:schemeClr val="bg1"/>
                </a:solidFill>
                <a:latin typeface="Bahnschrift SemiLight" panose="020B0502040204020203" pitchFamily="34" charset="0"/>
              </a:rPr>
              <a:t> </a:t>
            </a:r>
            <a:r>
              <a:rPr lang="uk-UA" i="1" dirty="0" err="1">
                <a:solidFill>
                  <a:schemeClr val="bg1"/>
                </a:solidFill>
                <a:latin typeface="Bahnschrift SemiLight" panose="020B0502040204020203" pitchFamily="34" charset="0"/>
              </a:rPr>
              <a:t>word</a:t>
            </a:r>
            <a:r>
              <a:rPr lang="uk-UA" i="1" dirty="0">
                <a:solidFill>
                  <a:schemeClr val="bg1"/>
                </a:solidFill>
                <a:latin typeface="Bahnschrift SemiLight" panose="020B0502040204020203" pitchFamily="34" charset="0"/>
              </a:rPr>
              <a:t> ‘</a:t>
            </a:r>
            <a:r>
              <a:rPr lang="uk-UA" i="1" dirty="0" err="1">
                <a:solidFill>
                  <a:schemeClr val="bg1"/>
                </a:solidFill>
                <a:latin typeface="Bahnschrift SemiLight" panose="020B0502040204020203" pitchFamily="34" charset="0"/>
              </a:rPr>
              <a:t>quarantine</a:t>
            </a:r>
            <a:r>
              <a:rPr lang="uk-UA" i="1" dirty="0">
                <a:solidFill>
                  <a:schemeClr val="bg1"/>
                </a:solidFill>
                <a:latin typeface="Bahnschrift SemiLight" panose="020B0502040204020203" pitchFamily="34" charset="0"/>
              </a:rPr>
              <a:t>’. </a:t>
            </a:r>
          </a:p>
        </p:txBody>
      </p:sp>
    </p:spTree>
    <p:extLst>
      <p:ext uri="{BB962C8B-B14F-4D97-AF65-F5344CB8AC3E}">
        <p14:creationId xmlns:p14="http://schemas.microsoft.com/office/powerpoint/2010/main" val="18483705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0-#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xit" presetSubtype="4" fill="hold" nodeType="clickEffect">
                                  <p:stCondLst>
                                    <p:cond delay="0"/>
                                  </p:stCondLst>
                                  <p:childTnLst>
                                    <p:anim calcmode="lin" valueType="num">
                                      <p:cBhvr additive="base">
                                        <p:cTn id="40" dur="500"/>
                                        <p:tgtEl>
                                          <p:spTgt spid="6"/>
                                        </p:tgtEl>
                                        <p:attrNameLst>
                                          <p:attrName>ppt_x</p:attrName>
                                        </p:attrNameLst>
                                      </p:cBhvr>
                                      <p:tavLst>
                                        <p:tav tm="0">
                                          <p:val>
                                            <p:strVal val="ppt_x"/>
                                          </p:val>
                                        </p:tav>
                                        <p:tav tm="100000">
                                          <p:val>
                                            <p:strVal val="ppt_x"/>
                                          </p:val>
                                        </p:tav>
                                      </p:tavLst>
                                    </p:anim>
                                    <p:anim calcmode="lin" valueType="num">
                                      <p:cBhvr additive="base">
                                        <p:cTn id="41" dur="500"/>
                                        <p:tgtEl>
                                          <p:spTgt spid="6"/>
                                        </p:tgtEl>
                                        <p:attrNameLst>
                                          <p:attrName>ppt_y</p:attrName>
                                        </p:attrNameLst>
                                      </p:cBhvr>
                                      <p:tavLst>
                                        <p:tav tm="0">
                                          <p:val>
                                            <p:strVal val="ppt_y"/>
                                          </p:val>
                                        </p:tav>
                                        <p:tav tm="100000">
                                          <p:val>
                                            <p:strVal val="1+ppt_h/2"/>
                                          </p:val>
                                        </p:tav>
                                      </p:tavLst>
                                    </p:anim>
                                    <p:set>
                                      <p:cBhvr>
                                        <p:cTn id="42" dur="1" fill="hold">
                                          <p:stCondLst>
                                            <p:cond delay="499"/>
                                          </p:stCondLst>
                                        </p:cTn>
                                        <p:tgtEl>
                                          <p:spTgt spid="6"/>
                                        </p:tgtEl>
                                        <p:attrNameLst>
                                          <p:attrName>style.visibility</p:attrName>
                                        </p:attrNameLst>
                                      </p:cBhvr>
                                      <p:to>
                                        <p:strVal val="hidden"/>
                                      </p:to>
                                    </p:set>
                                  </p:childTnLst>
                                </p:cTn>
                              </p:par>
                              <p:par>
                                <p:cTn id="43" presetID="2" presetClass="exit" presetSubtype="4" fill="hold" grpId="1" nodeType="withEffect">
                                  <p:stCondLst>
                                    <p:cond delay="0"/>
                                  </p:stCondLst>
                                  <p:childTnLst>
                                    <p:anim calcmode="lin" valueType="num">
                                      <p:cBhvr additive="base">
                                        <p:cTn id="44" dur="500"/>
                                        <p:tgtEl>
                                          <p:spTgt spid="8"/>
                                        </p:tgtEl>
                                        <p:attrNameLst>
                                          <p:attrName>ppt_x</p:attrName>
                                        </p:attrNameLst>
                                      </p:cBhvr>
                                      <p:tavLst>
                                        <p:tav tm="0">
                                          <p:val>
                                            <p:strVal val="ppt_x"/>
                                          </p:val>
                                        </p:tav>
                                        <p:tav tm="100000">
                                          <p:val>
                                            <p:strVal val="ppt_x"/>
                                          </p:val>
                                        </p:tav>
                                      </p:tavLst>
                                    </p:anim>
                                    <p:anim calcmode="lin" valueType="num">
                                      <p:cBhvr additive="base">
                                        <p:cTn id="45" dur="500"/>
                                        <p:tgtEl>
                                          <p:spTgt spid="8"/>
                                        </p:tgtEl>
                                        <p:attrNameLst>
                                          <p:attrName>ppt_y</p:attrName>
                                        </p:attrNameLst>
                                      </p:cBhvr>
                                      <p:tavLst>
                                        <p:tav tm="0">
                                          <p:val>
                                            <p:strVal val="ppt_y"/>
                                          </p:val>
                                        </p:tav>
                                        <p:tav tm="100000">
                                          <p:val>
                                            <p:strVal val="1+ppt_h/2"/>
                                          </p:val>
                                        </p:tav>
                                      </p:tavLst>
                                    </p:anim>
                                    <p:set>
                                      <p:cBhvr>
                                        <p:cTn id="46" dur="1" fill="hold">
                                          <p:stCondLst>
                                            <p:cond delay="499"/>
                                          </p:stCondLst>
                                        </p:cTn>
                                        <p:tgtEl>
                                          <p:spTgt spid="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xit" presetSubtype="4" fill="hold" nodeType="clickEffect">
                                  <p:stCondLst>
                                    <p:cond delay="0"/>
                                  </p:stCondLst>
                                  <p:childTnLst>
                                    <p:anim calcmode="lin" valueType="num">
                                      <p:cBhvr additive="base">
                                        <p:cTn id="50" dur="500"/>
                                        <p:tgtEl>
                                          <p:spTgt spid="7"/>
                                        </p:tgtEl>
                                        <p:attrNameLst>
                                          <p:attrName>ppt_x</p:attrName>
                                        </p:attrNameLst>
                                      </p:cBhvr>
                                      <p:tavLst>
                                        <p:tav tm="0">
                                          <p:val>
                                            <p:strVal val="ppt_x"/>
                                          </p:val>
                                        </p:tav>
                                        <p:tav tm="100000">
                                          <p:val>
                                            <p:strVal val="ppt_x"/>
                                          </p:val>
                                        </p:tav>
                                      </p:tavLst>
                                    </p:anim>
                                    <p:anim calcmode="lin" valueType="num">
                                      <p:cBhvr additive="base">
                                        <p:cTn id="51" dur="500"/>
                                        <p:tgtEl>
                                          <p:spTgt spid="7"/>
                                        </p:tgtEl>
                                        <p:attrNameLst>
                                          <p:attrName>ppt_y</p:attrName>
                                        </p:attrNameLst>
                                      </p:cBhvr>
                                      <p:tavLst>
                                        <p:tav tm="0">
                                          <p:val>
                                            <p:strVal val="ppt_y"/>
                                          </p:val>
                                        </p:tav>
                                        <p:tav tm="100000">
                                          <p:val>
                                            <p:strVal val="1+ppt_h/2"/>
                                          </p:val>
                                        </p:tav>
                                      </p:tavLst>
                                    </p:anim>
                                    <p:set>
                                      <p:cBhvr>
                                        <p:cTn id="52" dur="1" fill="hold">
                                          <p:stCondLst>
                                            <p:cond delay="499"/>
                                          </p:stCondLst>
                                        </p:cTn>
                                        <p:tgtEl>
                                          <p:spTgt spid="7"/>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9"/>
                                        </p:tgtEl>
                                        <p:attrNameLst>
                                          <p:attrName>ppt_x</p:attrName>
                                        </p:attrNameLst>
                                      </p:cBhvr>
                                      <p:tavLst>
                                        <p:tav tm="0">
                                          <p:val>
                                            <p:strVal val="ppt_x"/>
                                          </p:val>
                                        </p:tav>
                                        <p:tav tm="100000">
                                          <p:val>
                                            <p:strVal val="ppt_x"/>
                                          </p:val>
                                        </p:tav>
                                      </p:tavLst>
                                    </p:anim>
                                    <p:anim calcmode="lin" valueType="num">
                                      <p:cBhvr additive="base">
                                        <p:cTn id="55" dur="500"/>
                                        <p:tgtEl>
                                          <p:spTgt spid="9"/>
                                        </p:tgtEl>
                                        <p:attrNameLst>
                                          <p:attrName>ppt_y</p:attrName>
                                        </p:attrNameLst>
                                      </p:cBhvr>
                                      <p:tavLst>
                                        <p:tav tm="0">
                                          <p:val>
                                            <p:strVal val="ppt_y"/>
                                          </p:val>
                                        </p:tav>
                                        <p:tav tm="100000">
                                          <p:val>
                                            <p:strVal val="1+ppt_h/2"/>
                                          </p:val>
                                        </p:tav>
                                      </p:tavLst>
                                    </p:anim>
                                    <p:set>
                                      <p:cBhvr>
                                        <p:cTn id="56" dur="1" fill="hold">
                                          <p:stCondLst>
                                            <p:cond delay="499"/>
                                          </p:stCondLst>
                                        </p:cTn>
                                        <p:tgtEl>
                                          <p:spTgt spid="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xit" presetSubtype="2" fill="hold" grpId="1" nodeType="clickEffect">
                                  <p:stCondLst>
                                    <p:cond delay="0"/>
                                  </p:stCondLst>
                                  <p:childTnLst>
                                    <p:anim calcmode="lin" valueType="num">
                                      <p:cBhvr additive="base">
                                        <p:cTn id="60" dur="500"/>
                                        <p:tgtEl>
                                          <p:spTgt spid="4"/>
                                        </p:tgtEl>
                                        <p:attrNameLst>
                                          <p:attrName>ppt_x</p:attrName>
                                        </p:attrNameLst>
                                      </p:cBhvr>
                                      <p:tavLst>
                                        <p:tav tm="0">
                                          <p:val>
                                            <p:strVal val="ppt_x"/>
                                          </p:val>
                                        </p:tav>
                                        <p:tav tm="100000">
                                          <p:val>
                                            <p:strVal val="1+ppt_w/2"/>
                                          </p:val>
                                        </p:tav>
                                      </p:tavLst>
                                    </p:anim>
                                    <p:anim calcmode="lin" valueType="num">
                                      <p:cBhvr additive="base">
                                        <p:cTn id="61" dur="500"/>
                                        <p:tgtEl>
                                          <p:spTgt spid="4"/>
                                        </p:tgtEl>
                                        <p:attrNameLst>
                                          <p:attrName>ppt_y</p:attrName>
                                        </p:attrNameLst>
                                      </p:cBhvr>
                                      <p:tavLst>
                                        <p:tav tm="0">
                                          <p:val>
                                            <p:strVal val="ppt_y"/>
                                          </p:val>
                                        </p:tav>
                                        <p:tav tm="100000">
                                          <p:val>
                                            <p:strVal val="ppt_y"/>
                                          </p:val>
                                        </p:tav>
                                      </p:tavLst>
                                    </p:anim>
                                    <p:set>
                                      <p:cBhvr>
                                        <p:cTn id="62" dur="1" fill="hold">
                                          <p:stCondLst>
                                            <p:cond delay="499"/>
                                          </p:stCondLst>
                                        </p:cTn>
                                        <p:tgtEl>
                                          <p:spTgt spid="4"/>
                                        </p:tgtEl>
                                        <p:attrNameLst>
                                          <p:attrName>style.visibility</p:attrName>
                                        </p:attrNameLst>
                                      </p:cBhvr>
                                      <p:to>
                                        <p:strVal val="hidden"/>
                                      </p:to>
                                    </p:set>
                                  </p:childTnLst>
                                </p:cTn>
                              </p:par>
                              <p:par>
                                <p:cTn id="63" presetID="2" presetClass="exit" presetSubtype="2" fill="hold" grpId="1" nodeType="withEffect">
                                  <p:stCondLst>
                                    <p:cond delay="0"/>
                                  </p:stCondLst>
                                  <p:childTnLst>
                                    <p:anim calcmode="lin" valueType="num">
                                      <p:cBhvr additive="base">
                                        <p:cTn id="64" dur="500"/>
                                        <p:tgtEl>
                                          <p:spTgt spid="3"/>
                                        </p:tgtEl>
                                        <p:attrNameLst>
                                          <p:attrName>ppt_x</p:attrName>
                                        </p:attrNameLst>
                                      </p:cBhvr>
                                      <p:tavLst>
                                        <p:tav tm="0">
                                          <p:val>
                                            <p:strVal val="ppt_x"/>
                                          </p:val>
                                        </p:tav>
                                        <p:tav tm="100000">
                                          <p:val>
                                            <p:strVal val="1+ppt_w/2"/>
                                          </p:val>
                                        </p:tav>
                                      </p:tavLst>
                                    </p:anim>
                                    <p:anim calcmode="lin" valueType="num">
                                      <p:cBhvr additive="base">
                                        <p:cTn id="65" dur="500"/>
                                        <p:tgtEl>
                                          <p:spTgt spid="3"/>
                                        </p:tgtEl>
                                        <p:attrNameLst>
                                          <p:attrName>ppt_y</p:attrName>
                                        </p:attrNameLst>
                                      </p:cBhvr>
                                      <p:tavLst>
                                        <p:tav tm="0">
                                          <p:val>
                                            <p:strVal val="ppt_y"/>
                                          </p:val>
                                        </p:tav>
                                        <p:tav tm="100000">
                                          <p:val>
                                            <p:strVal val="ppt_y"/>
                                          </p:val>
                                        </p:tav>
                                      </p:tavLst>
                                    </p:anim>
                                    <p:set>
                                      <p:cBhvr>
                                        <p:cTn id="66" dur="1" fill="hold">
                                          <p:stCondLst>
                                            <p:cond delay="499"/>
                                          </p:stCondLst>
                                        </p:cTn>
                                        <p:tgtEl>
                                          <p:spTgt spid="3"/>
                                        </p:tgtEl>
                                        <p:attrNameLst>
                                          <p:attrName>style.visibility</p:attrName>
                                        </p:attrNameLst>
                                      </p:cBhvr>
                                      <p:to>
                                        <p:strVal val="hidden"/>
                                      </p:to>
                                    </p:set>
                                  </p:childTnLst>
                                </p:cTn>
                              </p:par>
                              <p:par>
                                <p:cTn id="67" presetID="2" presetClass="exit" presetSubtype="2" fill="hold" grpId="1" nodeType="withEffect">
                                  <p:stCondLst>
                                    <p:cond delay="0"/>
                                  </p:stCondLst>
                                  <p:childTnLst>
                                    <p:anim calcmode="lin" valueType="num">
                                      <p:cBhvr additive="base">
                                        <p:cTn id="68" dur="500"/>
                                        <p:tgtEl>
                                          <p:spTgt spid="5"/>
                                        </p:tgtEl>
                                        <p:attrNameLst>
                                          <p:attrName>ppt_x</p:attrName>
                                        </p:attrNameLst>
                                      </p:cBhvr>
                                      <p:tavLst>
                                        <p:tav tm="0">
                                          <p:val>
                                            <p:strVal val="ppt_x"/>
                                          </p:val>
                                        </p:tav>
                                        <p:tav tm="100000">
                                          <p:val>
                                            <p:strVal val="1+ppt_w/2"/>
                                          </p:val>
                                        </p:tav>
                                      </p:tavLst>
                                    </p:anim>
                                    <p:anim calcmode="lin" valueType="num">
                                      <p:cBhvr additive="base">
                                        <p:cTn id="69" dur="500"/>
                                        <p:tgtEl>
                                          <p:spTgt spid="5"/>
                                        </p:tgtEl>
                                        <p:attrNameLst>
                                          <p:attrName>ppt_y</p:attrName>
                                        </p:attrNameLst>
                                      </p:cBhvr>
                                      <p:tavLst>
                                        <p:tav tm="0">
                                          <p:val>
                                            <p:strVal val="ppt_y"/>
                                          </p:val>
                                        </p:tav>
                                        <p:tav tm="100000">
                                          <p:val>
                                            <p:strVal val="ppt_y"/>
                                          </p:val>
                                        </p:tav>
                                      </p:tavLst>
                                    </p:anim>
                                    <p:set>
                                      <p:cBhvr>
                                        <p:cTn id="7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P spid="4" grpId="1"/>
      <p:bldP spid="5" grpId="0"/>
      <p:bldP spid="5" grpId="1"/>
      <p:bldP spid="8" grpId="0"/>
      <p:bldP spid="8" grpId="1"/>
      <p:bldP spid="9" grpId="0"/>
      <p:bldP spid="9"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кутник 3"/>
          <p:cNvSpPr/>
          <p:nvPr/>
        </p:nvSpPr>
        <p:spPr>
          <a:xfrm>
            <a:off x="752793" y="4832782"/>
            <a:ext cx="5786904" cy="1410953"/>
          </a:xfrm>
          <a:prstGeom prst="rect">
            <a:avLst/>
          </a:prstGeom>
          <a:solidFill>
            <a:srgbClr val="CE8900"/>
          </a:solidFill>
          <a:ln>
            <a:solidFill>
              <a:srgbClr val="CE8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latin typeface="Bahnschrift SemiBold SemiConden" panose="020B0502040204020203" pitchFamily="34" charset="0"/>
              </a:rPr>
              <a:t>"In dangerous times, there is no greater sin than inaction."</a:t>
            </a:r>
          </a:p>
        </p:txBody>
      </p:sp>
      <p:sp>
        <p:nvSpPr>
          <p:cNvPr id="5" name="Прямокутник 4"/>
          <p:cNvSpPr/>
          <p:nvPr/>
        </p:nvSpPr>
        <p:spPr>
          <a:xfrm>
            <a:off x="752793" y="2432933"/>
            <a:ext cx="5786904" cy="2062103"/>
          </a:xfrm>
          <a:prstGeom prst="rect">
            <a:avLst/>
          </a:prstGeom>
        </p:spPr>
        <p:txBody>
          <a:bodyPr wrap="square">
            <a:spAutoFit/>
          </a:bodyPr>
          <a:lstStyle/>
          <a:p>
            <a:pPr>
              <a:spcBef>
                <a:spcPts val="1200"/>
              </a:spcBef>
              <a:spcAft>
                <a:spcPts val="1200"/>
              </a:spcAft>
            </a:pPr>
            <a:r>
              <a:rPr lang="en-US" sz="3200" dirty="0">
                <a:solidFill>
                  <a:schemeClr val="bg1"/>
                </a:solidFill>
                <a:latin typeface="Bahnschrift SemiBold SemiConden" panose="020B0502040204020203" pitchFamily="34" charset="0"/>
              </a:rPr>
              <a:t>The author wants us to think about it, and even says that we should not stay silent and deal with the problem of overpopulation:</a:t>
            </a:r>
            <a:endParaRPr lang="uk-UA" sz="3200" dirty="0">
              <a:solidFill>
                <a:schemeClr val="bg1"/>
              </a:solidFill>
              <a:latin typeface="Bahnschrift SemiBold SemiConden" panose="020B0502040204020203" pitchFamily="34" charset="0"/>
            </a:endParaRPr>
          </a:p>
        </p:txBody>
      </p:sp>
      <p:sp>
        <p:nvSpPr>
          <p:cNvPr id="6" name="Прямокутник 5"/>
          <p:cNvSpPr/>
          <p:nvPr/>
        </p:nvSpPr>
        <p:spPr>
          <a:xfrm>
            <a:off x="752793" y="684234"/>
            <a:ext cx="5786904" cy="1410953"/>
          </a:xfrm>
          <a:prstGeom prst="rect">
            <a:avLst/>
          </a:prstGeom>
          <a:solidFill>
            <a:srgbClr val="CE8900"/>
          </a:solidFill>
          <a:ln>
            <a:solidFill>
              <a:srgbClr val="CE8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latin typeface="Bahnschrift SemiBold SemiConden" panose="020B0502040204020203" pitchFamily="34" charset="0"/>
              </a:rPr>
              <a:t>“Mankind, if unchecked, functions like cancer"</a:t>
            </a:r>
          </a:p>
        </p:txBody>
      </p:sp>
      <p:pic>
        <p:nvPicPr>
          <p:cNvPr id="2052" name="Picture 4" descr="Голландський кут тривалого впливу натовпу вночі - висока перспектива стокове фото"/>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5324" y="684234"/>
            <a:ext cx="4605664" cy="5559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0804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052"/>
                                        </p:tgtEl>
                                        <p:attrNameLst>
                                          <p:attrName>style.visibility</p:attrName>
                                        </p:attrNameLst>
                                      </p:cBhvr>
                                      <p:to>
                                        <p:strVal val="visible"/>
                                      </p:to>
                                    </p:set>
                                    <p:anim calcmode="lin" valueType="num">
                                      <p:cBhvr additive="base">
                                        <p:cTn id="25" dur="500" fill="hold"/>
                                        <p:tgtEl>
                                          <p:spTgt spid="2052"/>
                                        </p:tgtEl>
                                        <p:attrNameLst>
                                          <p:attrName>ppt_x</p:attrName>
                                        </p:attrNameLst>
                                      </p:cBhvr>
                                      <p:tavLst>
                                        <p:tav tm="0">
                                          <p:val>
                                            <p:strVal val="1+#ppt_w/2"/>
                                          </p:val>
                                        </p:tav>
                                        <p:tav tm="100000">
                                          <p:val>
                                            <p:strVal val="#ppt_x"/>
                                          </p:val>
                                        </p:tav>
                                      </p:tavLst>
                                    </p:anim>
                                    <p:anim calcmode="lin" valueType="num">
                                      <p:cBhvr additive="base">
                                        <p:cTn id="26" dur="500" fill="hold"/>
                                        <p:tgtEl>
                                          <p:spTgt spid="205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2" fill="hold" nodeType="clickEffect">
                                  <p:stCondLst>
                                    <p:cond delay="0"/>
                                  </p:stCondLst>
                                  <p:childTnLst>
                                    <p:anim calcmode="lin" valueType="num">
                                      <p:cBhvr additive="base">
                                        <p:cTn id="30" dur="500"/>
                                        <p:tgtEl>
                                          <p:spTgt spid="2052"/>
                                        </p:tgtEl>
                                        <p:attrNameLst>
                                          <p:attrName>ppt_x</p:attrName>
                                        </p:attrNameLst>
                                      </p:cBhvr>
                                      <p:tavLst>
                                        <p:tav tm="0">
                                          <p:val>
                                            <p:strVal val="ppt_x"/>
                                          </p:val>
                                        </p:tav>
                                        <p:tav tm="100000">
                                          <p:val>
                                            <p:strVal val="1+ppt_w/2"/>
                                          </p:val>
                                        </p:tav>
                                      </p:tavLst>
                                    </p:anim>
                                    <p:anim calcmode="lin" valueType="num">
                                      <p:cBhvr additive="base">
                                        <p:cTn id="31" dur="500"/>
                                        <p:tgtEl>
                                          <p:spTgt spid="2052"/>
                                        </p:tgtEl>
                                        <p:attrNameLst>
                                          <p:attrName>ppt_y</p:attrName>
                                        </p:attrNameLst>
                                      </p:cBhvr>
                                      <p:tavLst>
                                        <p:tav tm="0">
                                          <p:val>
                                            <p:strVal val="ppt_y"/>
                                          </p:val>
                                        </p:tav>
                                        <p:tav tm="100000">
                                          <p:val>
                                            <p:strVal val="ppt_y"/>
                                          </p:val>
                                        </p:tav>
                                      </p:tavLst>
                                    </p:anim>
                                    <p:set>
                                      <p:cBhvr>
                                        <p:cTn id="32" dur="1" fill="hold">
                                          <p:stCondLst>
                                            <p:cond delay="499"/>
                                          </p:stCondLst>
                                        </p:cTn>
                                        <p:tgtEl>
                                          <p:spTgt spid="205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8" fill="hold" grpId="1" nodeType="clickEffect">
                                  <p:stCondLst>
                                    <p:cond delay="0"/>
                                  </p:stCondLst>
                                  <p:childTnLst>
                                    <p:anim calcmode="lin" valueType="num">
                                      <p:cBhvr additive="base">
                                        <p:cTn id="36" dur="500"/>
                                        <p:tgtEl>
                                          <p:spTgt spid="6"/>
                                        </p:tgtEl>
                                        <p:attrNameLst>
                                          <p:attrName>ppt_x</p:attrName>
                                        </p:attrNameLst>
                                      </p:cBhvr>
                                      <p:tavLst>
                                        <p:tav tm="0">
                                          <p:val>
                                            <p:strVal val="ppt_x"/>
                                          </p:val>
                                        </p:tav>
                                        <p:tav tm="100000">
                                          <p:val>
                                            <p:strVal val="0-ppt_w/2"/>
                                          </p:val>
                                        </p:tav>
                                      </p:tavLst>
                                    </p:anim>
                                    <p:anim calcmode="lin" valueType="num">
                                      <p:cBhvr additive="base">
                                        <p:cTn id="37" dur="500"/>
                                        <p:tgtEl>
                                          <p:spTgt spid="6"/>
                                        </p:tgtEl>
                                        <p:attrNameLst>
                                          <p:attrName>ppt_y</p:attrName>
                                        </p:attrNameLst>
                                      </p:cBhvr>
                                      <p:tavLst>
                                        <p:tav tm="0">
                                          <p:val>
                                            <p:strVal val="ppt_y"/>
                                          </p:val>
                                        </p:tav>
                                        <p:tav tm="100000">
                                          <p:val>
                                            <p:strVal val="ppt_y"/>
                                          </p:val>
                                        </p:tav>
                                      </p:tavLst>
                                    </p:anim>
                                    <p:set>
                                      <p:cBhvr>
                                        <p:cTn id="38" dur="1" fill="hold">
                                          <p:stCondLst>
                                            <p:cond delay="499"/>
                                          </p:stCondLst>
                                        </p:cTn>
                                        <p:tgtEl>
                                          <p:spTgt spid="6"/>
                                        </p:tgtEl>
                                        <p:attrNameLst>
                                          <p:attrName>style.visibility</p:attrName>
                                        </p:attrNameLst>
                                      </p:cBhvr>
                                      <p:to>
                                        <p:strVal val="hidden"/>
                                      </p:to>
                                    </p:set>
                                  </p:childTnLst>
                                </p:cTn>
                              </p:par>
                              <p:par>
                                <p:cTn id="39" presetID="2" presetClass="exit" presetSubtype="8" fill="hold" grpId="1" nodeType="withEffect">
                                  <p:stCondLst>
                                    <p:cond delay="0"/>
                                  </p:stCondLst>
                                  <p:childTnLst>
                                    <p:anim calcmode="lin" valueType="num">
                                      <p:cBhvr additive="base">
                                        <p:cTn id="40" dur="500"/>
                                        <p:tgtEl>
                                          <p:spTgt spid="5"/>
                                        </p:tgtEl>
                                        <p:attrNameLst>
                                          <p:attrName>ppt_x</p:attrName>
                                        </p:attrNameLst>
                                      </p:cBhvr>
                                      <p:tavLst>
                                        <p:tav tm="0">
                                          <p:val>
                                            <p:strVal val="ppt_x"/>
                                          </p:val>
                                        </p:tav>
                                        <p:tav tm="100000">
                                          <p:val>
                                            <p:strVal val="0-ppt_w/2"/>
                                          </p:val>
                                        </p:tav>
                                      </p:tavLst>
                                    </p:anim>
                                    <p:anim calcmode="lin" valueType="num">
                                      <p:cBhvr additive="base">
                                        <p:cTn id="41" dur="500"/>
                                        <p:tgtEl>
                                          <p:spTgt spid="5"/>
                                        </p:tgtEl>
                                        <p:attrNameLst>
                                          <p:attrName>ppt_y</p:attrName>
                                        </p:attrNameLst>
                                      </p:cBhvr>
                                      <p:tavLst>
                                        <p:tav tm="0">
                                          <p:val>
                                            <p:strVal val="ppt_y"/>
                                          </p:val>
                                        </p:tav>
                                        <p:tav tm="100000">
                                          <p:val>
                                            <p:strVal val="ppt_y"/>
                                          </p:val>
                                        </p:tav>
                                      </p:tavLst>
                                    </p:anim>
                                    <p:set>
                                      <p:cBhvr>
                                        <p:cTn id="42" dur="1" fill="hold">
                                          <p:stCondLst>
                                            <p:cond delay="499"/>
                                          </p:stCondLst>
                                        </p:cTn>
                                        <p:tgtEl>
                                          <p:spTgt spid="5"/>
                                        </p:tgtEl>
                                        <p:attrNameLst>
                                          <p:attrName>style.visibility</p:attrName>
                                        </p:attrNameLst>
                                      </p:cBhvr>
                                      <p:to>
                                        <p:strVal val="hidden"/>
                                      </p:to>
                                    </p:set>
                                  </p:childTnLst>
                                </p:cTn>
                              </p:par>
                              <p:par>
                                <p:cTn id="43" presetID="2" presetClass="exit" presetSubtype="8" fill="hold" grpId="1" nodeType="withEffect">
                                  <p:stCondLst>
                                    <p:cond delay="0"/>
                                  </p:stCondLst>
                                  <p:childTnLst>
                                    <p:anim calcmode="lin" valueType="num">
                                      <p:cBhvr additive="base">
                                        <p:cTn id="44" dur="500"/>
                                        <p:tgtEl>
                                          <p:spTgt spid="4"/>
                                        </p:tgtEl>
                                        <p:attrNameLst>
                                          <p:attrName>ppt_x</p:attrName>
                                        </p:attrNameLst>
                                      </p:cBhvr>
                                      <p:tavLst>
                                        <p:tav tm="0">
                                          <p:val>
                                            <p:strVal val="ppt_x"/>
                                          </p:val>
                                        </p:tav>
                                        <p:tav tm="100000">
                                          <p:val>
                                            <p:strVal val="0-ppt_w/2"/>
                                          </p:val>
                                        </p:tav>
                                      </p:tavLst>
                                    </p:anim>
                                    <p:anim calcmode="lin" valueType="num">
                                      <p:cBhvr additive="base">
                                        <p:cTn id="45" dur="500"/>
                                        <p:tgtEl>
                                          <p:spTgt spid="4"/>
                                        </p:tgtEl>
                                        <p:attrNameLst>
                                          <p:attrName>ppt_y</p:attrName>
                                        </p:attrNameLst>
                                      </p:cBhvr>
                                      <p:tavLst>
                                        <p:tav tm="0">
                                          <p:val>
                                            <p:strVal val="ppt_y"/>
                                          </p:val>
                                        </p:tav>
                                        <p:tav tm="100000">
                                          <p:val>
                                            <p:strVal val="ppt_y"/>
                                          </p:val>
                                        </p:tav>
                                      </p:tavLst>
                                    </p:anim>
                                    <p:set>
                                      <p:cBhvr>
                                        <p:cTn id="4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P spid="5" grpId="1"/>
      <p:bldP spid="6" grpId="0" animBg="1"/>
      <p:bldP spid="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кутник 3"/>
          <p:cNvSpPr/>
          <p:nvPr/>
        </p:nvSpPr>
        <p:spPr>
          <a:xfrm>
            <a:off x="5811007" y="262362"/>
            <a:ext cx="4045512" cy="925170"/>
          </a:xfrm>
          <a:prstGeom prst="rect">
            <a:avLst/>
          </a:prstGeom>
          <a:solidFill>
            <a:srgbClr val="CE8900"/>
          </a:solidFill>
          <a:ln>
            <a:solidFill>
              <a:srgbClr val="CE8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dirty="0">
                <a:latin typeface="Bahnschrift SemiBold SemiConden" panose="020B0502040204020203" pitchFamily="34" charset="0"/>
              </a:rPr>
              <a:t>1984 </a:t>
            </a:r>
            <a:r>
              <a:rPr lang="en-US" sz="2400" dirty="0">
                <a:latin typeface="Bahnschrift SemiBold SemiConden" panose="020B0502040204020203" pitchFamily="34" charset="0"/>
              </a:rPr>
              <a:t>by George Orwell as </a:t>
            </a:r>
            <a:endParaRPr lang="uk-UA" sz="2400" dirty="0">
              <a:latin typeface="Bahnschrift SemiBold SemiConden" panose="020B0502040204020203" pitchFamily="34" charset="0"/>
            </a:endParaRPr>
          </a:p>
          <a:p>
            <a:pPr algn="ctr"/>
            <a:r>
              <a:rPr lang="en-US" sz="2400" dirty="0">
                <a:latin typeface="Bahnschrift SemiBold SemiConden" panose="020B0502040204020203" pitchFamily="34" charset="0"/>
              </a:rPr>
              <a:t>an example of social epidemics</a:t>
            </a:r>
            <a:endParaRPr lang="uk-UA" sz="2400" dirty="0">
              <a:latin typeface="Bahnschrift SemiBold SemiConden" panose="020B0502040204020203" pitchFamily="34" charset="0"/>
            </a:endParaRPr>
          </a:p>
        </p:txBody>
      </p:sp>
      <p:sp>
        <p:nvSpPr>
          <p:cNvPr id="5" name="Прямокутник 4"/>
          <p:cNvSpPr/>
          <p:nvPr/>
        </p:nvSpPr>
        <p:spPr>
          <a:xfrm>
            <a:off x="5811007" y="1187531"/>
            <a:ext cx="6179850" cy="369332"/>
          </a:xfrm>
          <a:prstGeom prst="rect">
            <a:avLst/>
          </a:prstGeom>
        </p:spPr>
        <p:txBody>
          <a:bodyPr wrap="square">
            <a:spAutoFit/>
          </a:bodyPr>
          <a:lstStyle/>
          <a:p>
            <a:pPr>
              <a:spcBef>
                <a:spcPts val="1200"/>
              </a:spcBef>
              <a:spcAft>
                <a:spcPts val="1200"/>
              </a:spcAft>
            </a:pPr>
            <a:r>
              <a:rPr lang="en-US" dirty="0">
                <a:solidFill>
                  <a:schemeClr val="bg1"/>
                </a:solidFill>
                <a:latin typeface="Bahnschrift SemiBold SemiConden" panose="020B0502040204020203" pitchFamily="34" charset="0"/>
              </a:rPr>
              <a:t>By </a:t>
            </a:r>
            <a:r>
              <a:rPr lang="en-US" dirty="0" err="1">
                <a:solidFill>
                  <a:schemeClr val="bg1"/>
                </a:solidFill>
                <a:latin typeface="Bahnschrift SemiBold SemiConden" panose="020B0502040204020203" pitchFamily="34" charset="0"/>
              </a:rPr>
              <a:t>Mariia</a:t>
            </a:r>
            <a:r>
              <a:rPr lang="en-US" dirty="0">
                <a:solidFill>
                  <a:schemeClr val="bg1"/>
                </a:solidFill>
                <a:latin typeface="Bahnschrift SemiBold SemiConden" panose="020B0502040204020203" pitchFamily="34" charset="0"/>
              </a:rPr>
              <a:t> </a:t>
            </a:r>
            <a:r>
              <a:rPr lang="en-US" dirty="0" err="1">
                <a:solidFill>
                  <a:schemeClr val="bg1"/>
                </a:solidFill>
                <a:latin typeface="Bahnschrift SemiBold SemiConden" panose="020B0502040204020203" pitchFamily="34" charset="0"/>
              </a:rPr>
              <a:t>Tatsynets</a:t>
            </a:r>
            <a:r>
              <a:rPr lang="en-US" dirty="0">
                <a:solidFill>
                  <a:schemeClr val="bg1"/>
                </a:solidFill>
                <a:latin typeface="Bahnschrift SemiBold SemiConden" panose="020B0502040204020203" pitchFamily="34" charset="0"/>
              </a:rPr>
              <a:t> &amp; </a:t>
            </a:r>
            <a:r>
              <a:rPr lang="en-US" dirty="0" err="1">
                <a:solidFill>
                  <a:schemeClr val="bg1"/>
                </a:solidFill>
                <a:latin typeface="Bahnschrift SemiBold SemiConden" panose="020B0502040204020203" pitchFamily="34" charset="0"/>
              </a:rPr>
              <a:t>Mariia</a:t>
            </a:r>
            <a:r>
              <a:rPr lang="en-US" dirty="0">
                <a:solidFill>
                  <a:schemeClr val="bg1"/>
                </a:solidFill>
                <a:latin typeface="Bahnschrift SemiBold SemiConden" panose="020B0502040204020203" pitchFamily="34" charset="0"/>
              </a:rPr>
              <a:t> Anna </a:t>
            </a:r>
            <a:r>
              <a:rPr lang="en-US" dirty="0" err="1">
                <a:solidFill>
                  <a:schemeClr val="bg1"/>
                </a:solidFill>
                <a:latin typeface="Bahnschrift SemiBold SemiConden" panose="020B0502040204020203" pitchFamily="34" charset="0"/>
              </a:rPr>
              <a:t>Kudla</a:t>
            </a:r>
            <a:endParaRPr lang="uk-UA" dirty="0">
              <a:solidFill>
                <a:schemeClr val="bg1"/>
              </a:solidFill>
              <a:latin typeface="Bahnschrift SemiBold SemiConden" panose="020B0502040204020203" pitchFamily="34" charset="0"/>
            </a:endParaRPr>
          </a:p>
        </p:txBody>
      </p:sp>
      <p:pic>
        <p:nvPicPr>
          <p:cNvPr id="4098" name="Picture 2" descr="1984 George Orwell Cover Print - The Original Under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15131" t="277" r="15890" b="344"/>
          <a:stretch/>
        </p:blipFill>
        <p:spPr bwMode="auto">
          <a:xfrm rot="839052">
            <a:off x="9678876" y="263172"/>
            <a:ext cx="1539541" cy="2218051"/>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кутник 5"/>
          <p:cNvSpPr/>
          <p:nvPr/>
        </p:nvSpPr>
        <p:spPr>
          <a:xfrm>
            <a:off x="5721834" y="2634372"/>
            <a:ext cx="6096000" cy="2308324"/>
          </a:xfrm>
          <a:prstGeom prst="rect">
            <a:avLst/>
          </a:prstGeom>
        </p:spPr>
        <p:txBody>
          <a:bodyPr>
            <a:spAutoFit/>
          </a:bodyPr>
          <a:lstStyle/>
          <a:p>
            <a:r>
              <a:rPr lang="en-US" sz="3600" dirty="0">
                <a:solidFill>
                  <a:schemeClr val="bg1"/>
                </a:solidFill>
                <a:latin typeface="Bahnschrift SemiCondensed" panose="020B0502040204020203" pitchFamily="34" charset="0"/>
              </a:rPr>
              <a:t>The epidemic illustrated in “1984” is not related to the physical (disease), but more to the mental world of people.</a:t>
            </a:r>
          </a:p>
        </p:txBody>
      </p:sp>
      <p:pic>
        <p:nvPicPr>
          <p:cNvPr id="7" name="Рисунок 6"/>
          <p:cNvPicPr>
            <a:picLocks noChangeAspect="1"/>
          </p:cNvPicPr>
          <p:nvPr/>
        </p:nvPicPr>
        <p:blipFill>
          <a:blip r:embed="rId3"/>
          <a:stretch>
            <a:fillRect/>
          </a:stretch>
        </p:blipFill>
        <p:spPr>
          <a:xfrm>
            <a:off x="1019338" y="605640"/>
            <a:ext cx="4264416" cy="5670766"/>
          </a:xfrm>
          <a:prstGeom prst="rect">
            <a:avLst/>
          </a:prstGeom>
        </p:spPr>
      </p:pic>
    </p:spTree>
    <p:extLst>
      <p:ext uri="{BB962C8B-B14F-4D97-AF65-F5344CB8AC3E}">
        <p14:creationId xmlns:p14="http://schemas.microsoft.com/office/powerpoint/2010/main" val="37611340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1+#ppt_w/2"/>
                                          </p:val>
                                        </p:tav>
                                        <p:tav tm="100000">
                                          <p:val>
                                            <p:strVal val="#ppt_x"/>
                                          </p:val>
                                        </p:tav>
                                      </p:tavLst>
                                    </p:anim>
                                    <p:anim calcmode="lin" valueType="num">
                                      <p:cBhvr additive="base">
                                        <p:cTn id="8" dur="500" fill="hold"/>
                                        <p:tgtEl>
                                          <p:spTgt spid="40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2" fill="hold" nodeType="clickEffect">
                                  <p:stCondLst>
                                    <p:cond delay="0"/>
                                  </p:stCondLst>
                                  <p:childTnLst>
                                    <p:anim calcmode="lin" valueType="num">
                                      <p:cBhvr additive="base">
                                        <p:cTn id="24" dur="500"/>
                                        <p:tgtEl>
                                          <p:spTgt spid="4098"/>
                                        </p:tgtEl>
                                        <p:attrNameLst>
                                          <p:attrName>ppt_x</p:attrName>
                                        </p:attrNameLst>
                                      </p:cBhvr>
                                      <p:tavLst>
                                        <p:tav tm="0">
                                          <p:val>
                                            <p:strVal val="ppt_x"/>
                                          </p:val>
                                        </p:tav>
                                        <p:tav tm="100000">
                                          <p:val>
                                            <p:strVal val="1+ppt_w/2"/>
                                          </p:val>
                                        </p:tav>
                                      </p:tavLst>
                                    </p:anim>
                                    <p:anim calcmode="lin" valueType="num">
                                      <p:cBhvr additive="base">
                                        <p:cTn id="25" dur="500"/>
                                        <p:tgtEl>
                                          <p:spTgt spid="4098"/>
                                        </p:tgtEl>
                                        <p:attrNameLst>
                                          <p:attrName>ppt_y</p:attrName>
                                        </p:attrNameLst>
                                      </p:cBhvr>
                                      <p:tavLst>
                                        <p:tav tm="0">
                                          <p:val>
                                            <p:strVal val="ppt_y"/>
                                          </p:val>
                                        </p:tav>
                                        <p:tav tm="100000">
                                          <p:val>
                                            <p:strVal val="ppt_y"/>
                                          </p:val>
                                        </p:tav>
                                      </p:tavLst>
                                    </p:anim>
                                    <p:set>
                                      <p:cBhvr>
                                        <p:cTn id="26" dur="1" fill="hold">
                                          <p:stCondLst>
                                            <p:cond delay="499"/>
                                          </p:stCondLst>
                                        </p:cTn>
                                        <p:tgtEl>
                                          <p:spTgt spid="409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1" nodeType="clickEffect">
                                  <p:stCondLst>
                                    <p:cond delay="0"/>
                                  </p:stCondLst>
                                  <p:childTnLst>
                                    <p:anim calcmode="lin" valueType="num">
                                      <p:cBhvr additive="base">
                                        <p:cTn id="30" dur="500"/>
                                        <p:tgtEl>
                                          <p:spTgt spid="5"/>
                                        </p:tgtEl>
                                        <p:attrNameLst>
                                          <p:attrName>ppt_x</p:attrName>
                                        </p:attrNameLst>
                                      </p:cBhvr>
                                      <p:tavLst>
                                        <p:tav tm="0">
                                          <p:val>
                                            <p:strVal val="ppt_x"/>
                                          </p:val>
                                        </p:tav>
                                        <p:tav tm="100000">
                                          <p:val>
                                            <p:strVal val="ppt_x"/>
                                          </p:val>
                                        </p:tav>
                                      </p:tavLst>
                                    </p:anim>
                                    <p:anim calcmode="lin" valueType="num">
                                      <p:cBhvr additive="base">
                                        <p:cTn id="31" dur="500"/>
                                        <p:tgtEl>
                                          <p:spTgt spid="5"/>
                                        </p:tgtEl>
                                        <p:attrNameLst>
                                          <p:attrName>ppt_y</p:attrName>
                                        </p:attrNameLst>
                                      </p:cBhvr>
                                      <p:tavLst>
                                        <p:tav tm="0">
                                          <p:val>
                                            <p:strVal val="ppt_y"/>
                                          </p:val>
                                        </p:tav>
                                        <p:tav tm="100000">
                                          <p:val>
                                            <p:strVal val="1+ppt_h/2"/>
                                          </p:val>
                                        </p:tav>
                                      </p:tavLst>
                                    </p:anim>
                                    <p:set>
                                      <p:cBhvr>
                                        <p:cTn id="32" dur="1" fill="hold">
                                          <p:stCondLst>
                                            <p:cond delay="499"/>
                                          </p:stCondLst>
                                        </p:cTn>
                                        <p:tgtEl>
                                          <p:spTgt spid="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1" fill="hold" grpId="1" nodeType="clickEffect">
                                  <p:stCondLst>
                                    <p:cond delay="0"/>
                                  </p:stCondLst>
                                  <p:childTnLst>
                                    <p:anim calcmode="lin" valueType="num">
                                      <p:cBhvr additive="base">
                                        <p:cTn id="36" dur="500"/>
                                        <p:tgtEl>
                                          <p:spTgt spid="4"/>
                                        </p:tgtEl>
                                        <p:attrNameLst>
                                          <p:attrName>ppt_x</p:attrName>
                                        </p:attrNameLst>
                                      </p:cBhvr>
                                      <p:tavLst>
                                        <p:tav tm="0">
                                          <p:val>
                                            <p:strVal val="ppt_x"/>
                                          </p:val>
                                        </p:tav>
                                        <p:tav tm="100000">
                                          <p:val>
                                            <p:strVal val="ppt_x"/>
                                          </p:val>
                                        </p:tav>
                                      </p:tavLst>
                                    </p:anim>
                                    <p:anim calcmode="lin" valueType="num">
                                      <p:cBhvr additive="base">
                                        <p:cTn id="37" dur="500"/>
                                        <p:tgtEl>
                                          <p:spTgt spid="4"/>
                                        </p:tgtEl>
                                        <p:attrNameLst>
                                          <p:attrName>ppt_y</p:attrName>
                                        </p:attrNameLst>
                                      </p:cBhvr>
                                      <p:tavLst>
                                        <p:tav tm="0">
                                          <p:val>
                                            <p:strVal val="ppt_y"/>
                                          </p:val>
                                        </p:tav>
                                        <p:tav tm="100000">
                                          <p:val>
                                            <p:strVal val="0-ppt_h/2"/>
                                          </p:val>
                                        </p:tav>
                                      </p:tavLst>
                                    </p:anim>
                                    <p:set>
                                      <p:cBhvr>
                                        <p:cTn id="3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P spid="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Big brother 1984 hi-res stock photography and images - Alam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5" name="AutoShape 4" descr="Big brother 1984 hi-res stock photography and images - Alam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7" name="AutoShape 8" descr="Big brother 1984 hi-res stock photography and images - Alamy"/>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10" name="Прямокутник 9"/>
          <p:cNvSpPr/>
          <p:nvPr/>
        </p:nvSpPr>
        <p:spPr>
          <a:xfrm>
            <a:off x="-1" y="1759352"/>
            <a:ext cx="12192001" cy="3409200"/>
          </a:xfrm>
          <a:prstGeom prst="rect">
            <a:avLst/>
          </a:prstGeom>
          <a:solidFill>
            <a:srgbClr val="CE8900"/>
          </a:solidFill>
          <a:ln>
            <a:solidFill>
              <a:srgbClr val="CE8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9" name="Picture 1"/>
          <p:cNvPicPr/>
          <p:nvPr/>
        </p:nvPicPr>
        <p:blipFill>
          <a:blip r:embed="rId2" cstate="print">
            <a:extLst>
              <a:ext uri="{28A0092B-C50C-407E-A947-70E740481C1C}">
                <a14:useLocalDpi xmlns:a14="http://schemas.microsoft.com/office/drawing/2010/main" val="0"/>
              </a:ext>
            </a:extLst>
          </a:blip>
          <a:stretch>
            <a:fillRect/>
          </a:stretch>
        </p:blipFill>
        <p:spPr>
          <a:xfrm>
            <a:off x="6463665" y="1751732"/>
            <a:ext cx="5728335" cy="3431773"/>
          </a:xfrm>
          <a:prstGeom prst="rect">
            <a:avLst/>
          </a:prstGeom>
        </p:spPr>
      </p:pic>
      <p:sp>
        <p:nvSpPr>
          <p:cNvPr id="12" name="Прямокутник 11"/>
          <p:cNvSpPr/>
          <p:nvPr/>
        </p:nvSpPr>
        <p:spPr>
          <a:xfrm>
            <a:off x="1306215" y="2520271"/>
            <a:ext cx="4789784" cy="1938992"/>
          </a:xfrm>
          <a:prstGeom prst="rect">
            <a:avLst/>
          </a:prstGeom>
        </p:spPr>
        <p:txBody>
          <a:bodyPr wrap="square">
            <a:spAutoFit/>
          </a:bodyPr>
          <a:lstStyle/>
          <a:p>
            <a:pPr>
              <a:spcBef>
                <a:spcPts val="1200"/>
              </a:spcBef>
              <a:spcAft>
                <a:spcPts val="1200"/>
              </a:spcAft>
            </a:pPr>
            <a:r>
              <a:rPr lang="en-US" sz="6000" dirty="0">
                <a:solidFill>
                  <a:schemeClr val="bg1"/>
                </a:solidFill>
                <a:latin typeface="Bahnschrift SemiBold SemiConden" panose="020B0502040204020203" pitchFamily="34" charset="0"/>
              </a:rPr>
              <a:t>Big Brother   as a symbol</a:t>
            </a:r>
            <a:endParaRPr lang="uk-UA" sz="6000" dirty="0">
              <a:solidFill>
                <a:schemeClr val="bg1"/>
              </a:solidFill>
              <a:latin typeface="Bahnschrift SemiBold SemiConden" panose="020B0502040204020203" pitchFamily="34" charset="0"/>
            </a:endParaRPr>
          </a:p>
        </p:txBody>
      </p:sp>
    </p:spTree>
    <p:extLst>
      <p:ext uri="{BB962C8B-B14F-4D97-AF65-F5344CB8AC3E}">
        <p14:creationId xmlns:p14="http://schemas.microsoft.com/office/powerpoint/2010/main" val="2449111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8" fill="hold" grpId="1" nodeType="clickEffect">
                                  <p:stCondLst>
                                    <p:cond delay="0"/>
                                  </p:stCondLst>
                                  <p:childTnLst>
                                    <p:anim calcmode="lin" valueType="num">
                                      <p:cBhvr additive="base">
                                        <p:cTn id="22" dur="500"/>
                                        <p:tgtEl>
                                          <p:spTgt spid="12"/>
                                        </p:tgtEl>
                                        <p:attrNameLst>
                                          <p:attrName>ppt_x</p:attrName>
                                        </p:attrNameLst>
                                      </p:cBhvr>
                                      <p:tavLst>
                                        <p:tav tm="0">
                                          <p:val>
                                            <p:strVal val="ppt_x"/>
                                          </p:val>
                                        </p:tav>
                                        <p:tav tm="100000">
                                          <p:val>
                                            <p:strVal val="0-ppt_w/2"/>
                                          </p:val>
                                        </p:tav>
                                      </p:tavLst>
                                    </p:anim>
                                    <p:anim calcmode="lin" valueType="num">
                                      <p:cBhvr additive="base">
                                        <p:cTn id="23" dur="500"/>
                                        <p:tgtEl>
                                          <p:spTgt spid="12"/>
                                        </p:tgtEl>
                                        <p:attrNameLst>
                                          <p:attrName>ppt_y</p:attrName>
                                        </p:attrNameLst>
                                      </p:cBhvr>
                                      <p:tavLst>
                                        <p:tav tm="0">
                                          <p:val>
                                            <p:strVal val="ppt_y"/>
                                          </p:val>
                                        </p:tav>
                                        <p:tav tm="100000">
                                          <p:val>
                                            <p:strVal val="ppt_y"/>
                                          </p:val>
                                        </p:tav>
                                      </p:tavLst>
                                    </p:anim>
                                    <p:set>
                                      <p:cBhvr>
                                        <p:cTn id="24" dur="1" fill="hold">
                                          <p:stCondLst>
                                            <p:cond delay="499"/>
                                          </p:stCondLst>
                                        </p:cTn>
                                        <p:tgtEl>
                                          <p:spTgt spid="1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nodeType="click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1+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4" fill="hold" grpId="1" nodeType="withEffect">
                                  <p:stCondLst>
                                    <p:cond delay="0"/>
                                  </p:st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1+ppt_h/2"/>
                                          </p:val>
                                        </p:tav>
                                      </p:tavLst>
                                    </p:anim>
                                    <p:set>
                                      <p:cBhvr>
                                        <p:cTn id="3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p:bldP spid="1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кутник 3"/>
          <p:cNvSpPr/>
          <p:nvPr/>
        </p:nvSpPr>
        <p:spPr>
          <a:xfrm>
            <a:off x="274172" y="1366827"/>
            <a:ext cx="6447098" cy="1481559"/>
          </a:xfrm>
          <a:prstGeom prst="rect">
            <a:avLst/>
          </a:prstGeom>
          <a:solidFill>
            <a:srgbClr val="CE8900"/>
          </a:solidFill>
          <a:ln>
            <a:solidFill>
              <a:srgbClr val="CE8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Bahnschrift SemiBold SemiConden" panose="020B0502040204020203" pitchFamily="34" charset="0"/>
              </a:rPr>
              <a:t>«The Fifth Wave»</a:t>
            </a:r>
            <a:endParaRPr lang="uk-UA" sz="23900" dirty="0">
              <a:latin typeface="Bahnschrift SemiBold SemiConden" panose="020B0502040204020203" pitchFamily="34" charset="0"/>
            </a:endParaRPr>
          </a:p>
        </p:txBody>
      </p:sp>
      <p:sp>
        <p:nvSpPr>
          <p:cNvPr id="5" name="Прямокутник 4"/>
          <p:cNvSpPr/>
          <p:nvPr/>
        </p:nvSpPr>
        <p:spPr>
          <a:xfrm>
            <a:off x="552439" y="3307272"/>
            <a:ext cx="5543561" cy="2062103"/>
          </a:xfrm>
          <a:prstGeom prst="rect">
            <a:avLst/>
          </a:prstGeom>
        </p:spPr>
        <p:txBody>
          <a:bodyPr wrap="square">
            <a:spAutoFit/>
          </a:bodyPr>
          <a:lstStyle/>
          <a:p>
            <a:pPr>
              <a:spcBef>
                <a:spcPts val="1200"/>
              </a:spcBef>
              <a:spcAft>
                <a:spcPts val="1200"/>
              </a:spcAft>
            </a:pPr>
            <a:r>
              <a:rPr lang="en-US" sz="3200" dirty="0">
                <a:solidFill>
                  <a:schemeClr val="bg1"/>
                </a:solidFill>
                <a:latin typeface="Bahnschrift SemiBold SemiConden" panose="020B0502040204020203" pitchFamily="34" charset="0"/>
              </a:rPr>
              <a:t>Social epidemics can be also connected with the regular ones. We would like to present as an example movie «The fifth wave». </a:t>
            </a:r>
            <a:endParaRPr lang="uk-UA" sz="4800" dirty="0">
              <a:solidFill>
                <a:schemeClr val="bg1"/>
              </a:solidFill>
              <a:latin typeface="Bahnschrift SemiBold SemiConden" panose="020B0502040204020203" pitchFamily="34" charset="0"/>
            </a:endParaRPr>
          </a:p>
        </p:txBody>
      </p:sp>
      <p:pic>
        <p:nvPicPr>
          <p:cNvPr id="6" name="Picture 4" descr="Prime Video: The 5th Wave"/>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76940" y="545291"/>
            <a:ext cx="4520894" cy="5959681"/>
          </a:xfrm>
          <a:prstGeom prst="rect">
            <a:avLst/>
          </a:prstGeom>
          <a:noFill/>
          <a:ln>
            <a:noFill/>
          </a:ln>
        </p:spPr>
      </p:pic>
    </p:spTree>
    <p:extLst>
      <p:ext uri="{BB962C8B-B14F-4D97-AF65-F5344CB8AC3E}">
        <p14:creationId xmlns:p14="http://schemas.microsoft.com/office/powerpoint/2010/main" val="18106096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2" fill="hold" nodeType="clickEffect">
                                  <p:stCondLst>
                                    <p:cond delay="0"/>
                                  </p:stCondLst>
                                  <p:childTnLst>
                                    <p:anim calcmode="lin" valueType="num">
                                      <p:cBhvr additive="base">
                                        <p:cTn id="24" dur="500"/>
                                        <p:tgtEl>
                                          <p:spTgt spid="6"/>
                                        </p:tgtEl>
                                        <p:attrNameLst>
                                          <p:attrName>ppt_x</p:attrName>
                                        </p:attrNameLst>
                                      </p:cBhvr>
                                      <p:tavLst>
                                        <p:tav tm="0">
                                          <p:val>
                                            <p:strVal val="ppt_x"/>
                                          </p:val>
                                        </p:tav>
                                        <p:tav tm="100000">
                                          <p:val>
                                            <p:strVal val="1+ppt_w/2"/>
                                          </p:val>
                                        </p:tav>
                                      </p:tavLst>
                                    </p:anim>
                                    <p:anim calcmode="lin" valueType="num">
                                      <p:cBhvr additive="base">
                                        <p:cTn id="25" dur="500"/>
                                        <p:tgtEl>
                                          <p:spTgt spid="6"/>
                                        </p:tgtEl>
                                        <p:attrNameLst>
                                          <p:attrName>ppt_y</p:attrName>
                                        </p:attrNameLst>
                                      </p:cBhvr>
                                      <p:tavLst>
                                        <p:tav tm="0">
                                          <p:val>
                                            <p:strVal val="ppt_y"/>
                                          </p:val>
                                        </p:tav>
                                        <p:tav tm="100000">
                                          <p:val>
                                            <p:strVal val="ppt_y"/>
                                          </p:val>
                                        </p:tav>
                                      </p:tavLst>
                                    </p:anim>
                                    <p:set>
                                      <p:cBhvr>
                                        <p:cTn id="26" dur="1" fill="hold">
                                          <p:stCondLst>
                                            <p:cond delay="499"/>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1" fill="hold" grpId="1" nodeType="clickEffect">
                                  <p:stCondLst>
                                    <p:cond delay="0"/>
                                  </p:stCondLst>
                                  <p:childTnLst>
                                    <p:anim calcmode="lin" valueType="num">
                                      <p:cBhvr additive="base">
                                        <p:cTn id="30" dur="500"/>
                                        <p:tgtEl>
                                          <p:spTgt spid="4"/>
                                        </p:tgtEl>
                                        <p:attrNameLst>
                                          <p:attrName>ppt_x</p:attrName>
                                        </p:attrNameLst>
                                      </p:cBhvr>
                                      <p:tavLst>
                                        <p:tav tm="0">
                                          <p:val>
                                            <p:strVal val="ppt_x"/>
                                          </p:val>
                                        </p:tav>
                                        <p:tav tm="100000">
                                          <p:val>
                                            <p:strVal val="ppt_x"/>
                                          </p:val>
                                        </p:tav>
                                      </p:tavLst>
                                    </p:anim>
                                    <p:anim calcmode="lin" valueType="num">
                                      <p:cBhvr additive="base">
                                        <p:cTn id="31" dur="500"/>
                                        <p:tgtEl>
                                          <p:spTgt spid="4"/>
                                        </p:tgtEl>
                                        <p:attrNameLst>
                                          <p:attrName>ppt_y</p:attrName>
                                        </p:attrNameLst>
                                      </p:cBhvr>
                                      <p:tavLst>
                                        <p:tav tm="0">
                                          <p:val>
                                            <p:strVal val="ppt_y"/>
                                          </p:val>
                                        </p:tav>
                                        <p:tav tm="100000">
                                          <p:val>
                                            <p:strVal val="0-ppt_h/2"/>
                                          </p:val>
                                        </p:tav>
                                      </p:tavLst>
                                    </p:anim>
                                    <p:set>
                                      <p:cBhvr>
                                        <p:cTn id="32" dur="1" fill="hold">
                                          <p:stCondLst>
                                            <p:cond delay="499"/>
                                          </p:stCondLst>
                                        </p:cTn>
                                        <p:tgtEl>
                                          <p:spTgt spid="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5"/>
                                        </p:tgtEl>
                                        <p:attrNameLst>
                                          <p:attrName>ppt_x</p:attrName>
                                        </p:attrNameLst>
                                      </p:cBhvr>
                                      <p:tavLst>
                                        <p:tav tm="0">
                                          <p:val>
                                            <p:strVal val="ppt_x"/>
                                          </p:val>
                                        </p:tav>
                                        <p:tav tm="100000">
                                          <p:val>
                                            <p:strVal val="ppt_x"/>
                                          </p:val>
                                        </p:tav>
                                      </p:tavLst>
                                    </p:anim>
                                    <p:anim calcmode="lin" valueType="num">
                                      <p:cBhvr additive="base">
                                        <p:cTn id="37" dur="500"/>
                                        <p:tgtEl>
                                          <p:spTgt spid="5"/>
                                        </p:tgtEl>
                                        <p:attrNameLst>
                                          <p:attrName>ppt_y</p:attrName>
                                        </p:attrNameLst>
                                      </p:cBhvr>
                                      <p:tavLst>
                                        <p:tav tm="0">
                                          <p:val>
                                            <p:strVal val="ppt_y"/>
                                          </p:val>
                                        </p:tav>
                                        <p:tav tm="100000">
                                          <p:val>
                                            <p:strVal val="1+ppt_h/2"/>
                                          </p:val>
                                        </p:tav>
                                      </p:tavLst>
                                    </p:anim>
                                    <p:set>
                                      <p:cBhvr>
                                        <p:cTn id="3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P spid="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кутник 4"/>
          <p:cNvSpPr/>
          <p:nvPr/>
        </p:nvSpPr>
        <p:spPr>
          <a:xfrm>
            <a:off x="7214532" y="1128156"/>
            <a:ext cx="1622560" cy="369332"/>
          </a:xfrm>
          <a:prstGeom prst="rect">
            <a:avLst/>
          </a:prstGeom>
        </p:spPr>
        <p:txBody>
          <a:bodyPr wrap="none">
            <a:spAutoFit/>
          </a:bodyPr>
          <a:lstStyle/>
          <a:p>
            <a:pPr>
              <a:spcBef>
                <a:spcPts val="1200"/>
              </a:spcBef>
              <a:spcAft>
                <a:spcPts val="1200"/>
              </a:spcAft>
            </a:pPr>
            <a:r>
              <a:rPr lang="en-US" dirty="0">
                <a:solidFill>
                  <a:schemeClr val="bg1"/>
                </a:solidFill>
                <a:latin typeface="Bahnschrift SemiBold SemiConden" panose="020B0502040204020203" pitchFamily="34" charset="0"/>
              </a:rPr>
              <a:t>By </a:t>
            </a:r>
            <a:r>
              <a:rPr lang="en-US" dirty="0" err="1">
                <a:solidFill>
                  <a:schemeClr val="bg1"/>
                </a:solidFill>
                <a:latin typeface="Bahnschrift SemiBold SemiConden" panose="020B0502040204020203" pitchFamily="34" charset="0"/>
              </a:rPr>
              <a:t>Mariia</a:t>
            </a:r>
            <a:r>
              <a:rPr lang="en-US" dirty="0">
                <a:solidFill>
                  <a:schemeClr val="bg1"/>
                </a:solidFill>
                <a:latin typeface="Bahnschrift SemiBold SemiConden" panose="020B0502040204020203" pitchFamily="34" charset="0"/>
              </a:rPr>
              <a:t> </a:t>
            </a:r>
            <a:r>
              <a:rPr lang="en-US" dirty="0" err="1">
                <a:solidFill>
                  <a:schemeClr val="bg1"/>
                </a:solidFill>
                <a:latin typeface="Bahnschrift SemiBold SemiConden" panose="020B0502040204020203" pitchFamily="34" charset="0"/>
              </a:rPr>
              <a:t>Bojkiv</a:t>
            </a:r>
            <a:endParaRPr lang="uk-UA" dirty="0">
              <a:solidFill>
                <a:schemeClr val="bg1"/>
              </a:solidFill>
              <a:latin typeface="Bahnschrift SemiBold SemiConden" panose="020B0502040204020203" pitchFamily="34" charset="0"/>
            </a:endParaRPr>
          </a:p>
        </p:txBody>
      </p:sp>
      <p:sp>
        <p:nvSpPr>
          <p:cNvPr id="4" name="Прямокутник 3"/>
          <p:cNvSpPr/>
          <p:nvPr/>
        </p:nvSpPr>
        <p:spPr>
          <a:xfrm>
            <a:off x="5818909" y="306963"/>
            <a:ext cx="3257748" cy="821194"/>
          </a:xfrm>
          <a:prstGeom prst="rect">
            <a:avLst/>
          </a:prstGeom>
          <a:solidFill>
            <a:srgbClr val="CE8900"/>
          </a:solidFill>
          <a:ln>
            <a:solidFill>
              <a:srgbClr val="CE8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Bahnschrift SemiBold SemiConden" panose="020B0502040204020203" pitchFamily="34" charset="0"/>
              </a:rPr>
              <a:t>The epidemic of addiction</a:t>
            </a:r>
            <a:endParaRPr lang="uk-UA" sz="2400" dirty="0">
              <a:latin typeface="Bahnschrift SemiBold SemiConden" panose="020B0502040204020203" pitchFamily="34" charset="0"/>
            </a:endParaRPr>
          </a:p>
        </p:txBody>
      </p:sp>
      <p:pic>
        <p:nvPicPr>
          <p:cNvPr id="5126" name="Picture 6" descr="Безкоштовне стокове фото на тему «Вибірковий фокус, далекий, досвід користувача» стокове фото"/>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14542">
            <a:off x="8949031" y="282244"/>
            <a:ext cx="2540277" cy="1691825"/>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a:blip r:embed="rId3"/>
          <a:stretch>
            <a:fillRect/>
          </a:stretch>
        </p:blipFill>
        <p:spPr>
          <a:xfrm>
            <a:off x="0" y="2517272"/>
            <a:ext cx="12205250" cy="4340728"/>
          </a:xfrm>
          <a:prstGeom prst="rect">
            <a:avLst/>
          </a:prstGeom>
        </p:spPr>
      </p:pic>
      <p:pic>
        <p:nvPicPr>
          <p:cNvPr id="3" name="Рисунок 2"/>
          <p:cNvPicPr>
            <a:picLocks noChangeAspect="1"/>
          </p:cNvPicPr>
          <p:nvPr/>
        </p:nvPicPr>
        <p:blipFill>
          <a:blip r:embed="rId4"/>
          <a:stretch>
            <a:fillRect/>
          </a:stretch>
        </p:blipFill>
        <p:spPr>
          <a:xfrm>
            <a:off x="0" y="2517272"/>
            <a:ext cx="6523285" cy="4340728"/>
          </a:xfrm>
          <a:prstGeom prst="rect">
            <a:avLst/>
          </a:prstGeom>
        </p:spPr>
      </p:pic>
      <p:sp>
        <p:nvSpPr>
          <p:cNvPr id="8" name="Прямокутник 7"/>
          <p:cNvSpPr/>
          <p:nvPr/>
        </p:nvSpPr>
        <p:spPr>
          <a:xfrm>
            <a:off x="6717475" y="2793784"/>
            <a:ext cx="5474525" cy="3970318"/>
          </a:xfrm>
          <a:prstGeom prst="rect">
            <a:avLst/>
          </a:prstGeom>
        </p:spPr>
        <p:txBody>
          <a:bodyPr wrap="square">
            <a:spAutoFit/>
          </a:bodyPr>
          <a:lstStyle/>
          <a:p>
            <a:r>
              <a:rPr lang="en-US" sz="3600" dirty="0">
                <a:solidFill>
                  <a:schemeClr val="bg1"/>
                </a:solidFill>
                <a:latin typeface="Bahnschrift SemiCondensed" panose="020B0502040204020203" pitchFamily="34" charset="0"/>
              </a:rPr>
              <a:t>The World Health Organization regularly updates the list of addictions with new items. The most common are drug, alcohol, gaming, religious, and food ones.</a:t>
            </a:r>
          </a:p>
        </p:txBody>
      </p:sp>
    </p:spTree>
    <p:extLst>
      <p:ext uri="{BB962C8B-B14F-4D97-AF65-F5344CB8AC3E}">
        <p14:creationId xmlns:p14="http://schemas.microsoft.com/office/powerpoint/2010/main" val="12957256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anim calcmode="lin" valueType="num">
                                      <p:cBhvr additive="base">
                                        <p:cTn id="7" dur="500" fill="hold"/>
                                        <p:tgtEl>
                                          <p:spTgt spid="5126"/>
                                        </p:tgtEl>
                                        <p:attrNameLst>
                                          <p:attrName>ppt_x</p:attrName>
                                        </p:attrNameLst>
                                      </p:cBhvr>
                                      <p:tavLst>
                                        <p:tav tm="0">
                                          <p:val>
                                            <p:strVal val="1+#ppt_w/2"/>
                                          </p:val>
                                        </p:tav>
                                        <p:tav tm="100000">
                                          <p:val>
                                            <p:strVal val="#ppt_x"/>
                                          </p:val>
                                        </p:tav>
                                      </p:tavLst>
                                    </p:anim>
                                    <p:anim calcmode="lin" valueType="num">
                                      <p:cBhvr additive="base">
                                        <p:cTn id="8" dur="500" fill="hold"/>
                                        <p:tgtEl>
                                          <p:spTgt spid="51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8" fill="hold" grpId="1" nodeType="clickEffect">
                                  <p:stCondLst>
                                    <p:cond delay="0"/>
                                  </p:stCondLst>
                                  <p:childTnLst>
                                    <p:anim calcmode="lin" valueType="num">
                                      <p:cBhvr additive="base">
                                        <p:cTn id="24" dur="500"/>
                                        <p:tgtEl>
                                          <p:spTgt spid="5"/>
                                        </p:tgtEl>
                                        <p:attrNameLst>
                                          <p:attrName>ppt_x</p:attrName>
                                        </p:attrNameLst>
                                      </p:cBhvr>
                                      <p:tavLst>
                                        <p:tav tm="0">
                                          <p:val>
                                            <p:strVal val="ppt_x"/>
                                          </p:val>
                                        </p:tav>
                                        <p:tav tm="100000">
                                          <p:val>
                                            <p:strVal val="0-ppt_w/2"/>
                                          </p:val>
                                        </p:tav>
                                      </p:tavLst>
                                    </p:anim>
                                    <p:anim calcmode="lin" valueType="num">
                                      <p:cBhvr additive="base">
                                        <p:cTn id="25" dur="500"/>
                                        <p:tgtEl>
                                          <p:spTgt spid="5"/>
                                        </p:tgtEl>
                                        <p:attrNameLst>
                                          <p:attrName>ppt_y</p:attrName>
                                        </p:attrNameLst>
                                      </p:cBhvr>
                                      <p:tavLst>
                                        <p:tav tm="0">
                                          <p:val>
                                            <p:strVal val="ppt_y"/>
                                          </p:val>
                                        </p:tav>
                                        <p:tav tm="100000">
                                          <p:val>
                                            <p:strVal val="ppt_y"/>
                                          </p:val>
                                        </p:tav>
                                      </p:tavLst>
                                    </p:anim>
                                    <p:set>
                                      <p:cBhvr>
                                        <p:cTn id="26" dur="1" fill="hold">
                                          <p:stCondLst>
                                            <p:cond delay="4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8" fill="hold" grpId="1" nodeType="clickEffect">
                                  <p:stCondLst>
                                    <p:cond delay="0"/>
                                  </p:stCondLst>
                                  <p:childTnLst>
                                    <p:anim calcmode="lin" valueType="num">
                                      <p:cBhvr additive="base">
                                        <p:cTn id="30" dur="500"/>
                                        <p:tgtEl>
                                          <p:spTgt spid="4"/>
                                        </p:tgtEl>
                                        <p:attrNameLst>
                                          <p:attrName>ppt_x</p:attrName>
                                        </p:attrNameLst>
                                      </p:cBhvr>
                                      <p:tavLst>
                                        <p:tav tm="0">
                                          <p:val>
                                            <p:strVal val="ppt_x"/>
                                          </p:val>
                                        </p:tav>
                                        <p:tav tm="100000">
                                          <p:val>
                                            <p:strVal val="0-ppt_w/2"/>
                                          </p:val>
                                        </p:tav>
                                      </p:tavLst>
                                    </p:anim>
                                    <p:anim calcmode="lin" valueType="num">
                                      <p:cBhvr additive="base">
                                        <p:cTn id="31" dur="500"/>
                                        <p:tgtEl>
                                          <p:spTgt spid="4"/>
                                        </p:tgtEl>
                                        <p:attrNameLst>
                                          <p:attrName>ppt_y</p:attrName>
                                        </p:attrNameLst>
                                      </p:cBhvr>
                                      <p:tavLst>
                                        <p:tav tm="0">
                                          <p:val>
                                            <p:strVal val="ppt_y"/>
                                          </p:val>
                                        </p:tav>
                                        <p:tav tm="100000">
                                          <p:val>
                                            <p:strVal val="ppt_y"/>
                                          </p:val>
                                        </p:tav>
                                      </p:tavLst>
                                    </p:anim>
                                    <p:set>
                                      <p:cBhvr>
                                        <p:cTn id="32" dur="1" fill="hold">
                                          <p:stCondLst>
                                            <p:cond delay="499"/>
                                          </p:stCondLst>
                                        </p:cTn>
                                        <p:tgtEl>
                                          <p:spTgt spid="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2" fill="hold" nodeType="clickEffect">
                                  <p:stCondLst>
                                    <p:cond delay="0"/>
                                  </p:stCondLst>
                                  <p:childTnLst>
                                    <p:anim calcmode="lin" valueType="num">
                                      <p:cBhvr additive="base">
                                        <p:cTn id="36" dur="500"/>
                                        <p:tgtEl>
                                          <p:spTgt spid="5126"/>
                                        </p:tgtEl>
                                        <p:attrNameLst>
                                          <p:attrName>ppt_x</p:attrName>
                                        </p:attrNameLst>
                                      </p:cBhvr>
                                      <p:tavLst>
                                        <p:tav tm="0">
                                          <p:val>
                                            <p:strVal val="ppt_x"/>
                                          </p:val>
                                        </p:tav>
                                        <p:tav tm="100000">
                                          <p:val>
                                            <p:strVal val="1+ppt_w/2"/>
                                          </p:val>
                                        </p:tav>
                                      </p:tavLst>
                                    </p:anim>
                                    <p:anim calcmode="lin" valueType="num">
                                      <p:cBhvr additive="base">
                                        <p:cTn id="37" dur="500"/>
                                        <p:tgtEl>
                                          <p:spTgt spid="5126"/>
                                        </p:tgtEl>
                                        <p:attrNameLst>
                                          <p:attrName>ppt_y</p:attrName>
                                        </p:attrNameLst>
                                      </p:cBhvr>
                                      <p:tavLst>
                                        <p:tav tm="0">
                                          <p:val>
                                            <p:strVal val="ppt_y"/>
                                          </p:val>
                                        </p:tav>
                                        <p:tav tm="100000">
                                          <p:val>
                                            <p:strVal val="ppt_y"/>
                                          </p:val>
                                        </p:tav>
                                      </p:tavLst>
                                    </p:anim>
                                    <p:set>
                                      <p:cBhvr>
                                        <p:cTn id="38" dur="1" fill="hold">
                                          <p:stCondLst>
                                            <p:cond delay="499"/>
                                          </p:stCondLst>
                                        </p:cTn>
                                        <p:tgtEl>
                                          <p:spTgt spid="51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4" grpId="0" animBg="1"/>
      <p:bldP spid="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кутник 2"/>
          <p:cNvSpPr/>
          <p:nvPr/>
        </p:nvSpPr>
        <p:spPr>
          <a:xfrm>
            <a:off x="7405403" y="2176670"/>
            <a:ext cx="4625786" cy="2862322"/>
          </a:xfrm>
          <a:prstGeom prst="rect">
            <a:avLst/>
          </a:prstGeom>
        </p:spPr>
        <p:txBody>
          <a:bodyPr wrap="square">
            <a:spAutoFit/>
          </a:bodyPr>
          <a:lstStyle/>
          <a:p>
            <a:r>
              <a:rPr lang="uk-UA" sz="3600" dirty="0" err="1">
                <a:solidFill>
                  <a:schemeClr val="bg1"/>
                </a:solidFill>
                <a:latin typeface="Bahnschrift SemiBold SemiConden" panose="020B0502040204020203" pitchFamily="34" charset="0"/>
              </a:rPr>
              <a:t>In</a:t>
            </a:r>
            <a:r>
              <a:rPr lang="uk-UA" sz="3600" dirty="0">
                <a:solidFill>
                  <a:schemeClr val="bg1"/>
                </a:solidFill>
                <a:latin typeface="Bahnschrift SemiBold SemiConden" panose="020B0502040204020203" pitchFamily="34" charset="0"/>
              </a:rPr>
              <a:t> </a:t>
            </a:r>
            <a:r>
              <a:rPr lang="uk-UA" sz="3600" dirty="0" err="1">
                <a:solidFill>
                  <a:schemeClr val="bg1"/>
                </a:solidFill>
                <a:latin typeface="Bahnschrift SemiBold SemiConden" panose="020B0502040204020203" pitchFamily="34" charset="0"/>
              </a:rPr>
              <a:t>the</a:t>
            </a:r>
            <a:r>
              <a:rPr lang="uk-UA" sz="3600" dirty="0">
                <a:solidFill>
                  <a:schemeClr val="bg1"/>
                </a:solidFill>
                <a:latin typeface="Bahnschrift SemiBold SemiConden" panose="020B0502040204020203" pitchFamily="34" charset="0"/>
              </a:rPr>
              <a:t> </a:t>
            </a:r>
            <a:r>
              <a:rPr lang="uk-UA" sz="3600" dirty="0" err="1">
                <a:solidFill>
                  <a:schemeClr val="bg1"/>
                </a:solidFill>
                <a:latin typeface="Bahnschrift SemiBold SemiConden" panose="020B0502040204020203" pitchFamily="34" charset="0"/>
              </a:rPr>
              <a:t>course</a:t>
            </a:r>
            <a:r>
              <a:rPr lang="uk-UA" sz="3600" dirty="0">
                <a:solidFill>
                  <a:schemeClr val="bg1"/>
                </a:solidFill>
                <a:latin typeface="Bahnschrift SemiBold SemiConden" panose="020B0502040204020203" pitchFamily="34" charset="0"/>
              </a:rPr>
              <a:t> </a:t>
            </a:r>
            <a:r>
              <a:rPr lang="uk-UA" sz="3600" dirty="0" err="1">
                <a:solidFill>
                  <a:schemeClr val="bg1"/>
                </a:solidFill>
                <a:latin typeface="Bahnschrift SemiBold SemiConden" panose="020B0502040204020203" pitchFamily="34" charset="0"/>
              </a:rPr>
              <a:t>of</a:t>
            </a:r>
            <a:r>
              <a:rPr lang="uk-UA" sz="3600" dirty="0">
                <a:solidFill>
                  <a:schemeClr val="bg1"/>
                </a:solidFill>
                <a:latin typeface="Bahnschrift SemiBold SemiConden" panose="020B0502040204020203" pitchFamily="34" charset="0"/>
              </a:rPr>
              <a:t> </a:t>
            </a:r>
            <a:r>
              <a:rPr lang="uk-UA" sz="3600" dirty="0" err="1">
                <a:solidFill>
                  <a:schemeClr val="bg1"/>
                </a:solidFill>
                <a:latin typeface="Bahnschrift SemiBold SemiConden" panose="020B0502040204020203" pitchFamily="34" charset="0"/>
              </a:rPr>
              <a:t>events</a:t>
            </a:r>
            <a:r>
              <a:rPr lang="uk-UA" sz="3600" dirty="0">
                <a:solidFill>
                  <a:schemeClr val="bg1"/>
                </a:solidFill>
                <a:latin typeface="Bahnschrift SemiBold SemiConden" panose="020B0502040204020203" pitchFamily="34" charset="0"/>
              </a:rPr>
              <a:t> </a:t>
            </a:r>
            <a:r>
              <a:rPr lang="uk-UA" sz="3600" dirty="0" err="1">
                <a:solidFill>
                  <a:schemeClr val="bg1"/>
                </a:solidFill>
                <a:latin typeface="Bahnschrift SemiBold SemiConden" panose="020B0502040204020203" pitchFamily="34" charset="0"/>
              </a:rPr>
              <a:t>becomes</a:t>
            </a:r>
            <a:r>
              <a:rPr lang="uk-UA" sz="3600" dirty="0">
                <a:solidFill>
                  <a:schemeClr val="bg1"/>
                </a:solidFill>
                <a:latin typeface="Bahnschrift SemiBold SemiConden" panose="020B0502040204020203" pitchFamily="34" charset="0"/>
              </a:rPr>
              <a:t> </a:t>
            </a:r>
            <a:r>
              <a:rPr lang="uk-UA" sz="3600" dirty="0" err="1">
                <a:solidFill>
                  <a:schemeClr val="bg1"/>
                </a:solidFill>
                <a:latin typeface="Bahnschrift SemiBold SemiConden" panose="020B0502040204020203" pitchFamily="34" charset="0"/>
              </a:rPr>
              <a:t>known</a:t>
            </a:r>
            <a:r>
              <a:rPr lang="uk-UA" sz="3600" dirty="0">
                <a:solidFill>
                  <a:schemeClr val="bg1"/>
                </a:solidFill>
                <a:latin typeface="Bahnschrift SemiBold SemiConden" panose="020B0502040204020203" pitchFamily="34" charset="0"/>
              </a:rPr>
              <a:t> </a:t>
            </a:r>
            <a:r>
              <a:rPr lang="uk-UA" sz="3600" dirty="0" err="1">
                <a:solidFill>
                  <a:schemeClr val="bg1"/>
                </a:solidFill>
                <a:latin typeface="Bahnschrift SemiBold SemiConden" panose="020B0502040204020203" pitchFamily="34" charset="0"/>
              </a:rPr>
              <a:t>that</a:t>
            </a:r>
            <a:r>
              <a:rPr lang="uk-UA" sz="3600" dirty="0">
                <a:solidFill>
                  <a:schemeClr val="bg1"/>
                </a:solidFill>
                <a:latin typeface="Bahnschrift SemiBold SemiConden" panose="020B0502040204020203" pitchFamily="34" charset="0"/>
              </a:rPr>
              <a:t> </a:t>
            </a:r>
            <a:r>
              <a:rPr lang="uk-UA" sz="3600" dirty="0" err="1">
                <a:solidFill>
                  <a:schemeClr val="bg1"/>
                </a:solidFill>
                <a:latin typeface="Bahnschrift SemiBold SemiConden" panose="020B0502040204020203" pitchFamily="34" charset="0"/>
              </a:rPr>
              <a:t>each</a:t>
            </a:r>
            <a:r>
              <a:rPr lang="uk-UA" sz="3600" dirty="0">
                <a:solidFill>
                  <a:schemeClr val="bg1"/>
                </a:solidFill>
                <a:latin typeface="Bahnschrift SemiBold SemiConden" panose="020B0502040204020203" pitchFamily="34" charset="0"/>
              </a:rPr>
              <a:t> «</a:t>
            </a:r>
            <a:r>
              <a:rPr lang="uk-UA" sz="3600" dirty="0" err="1">
                <a:solidFill>
                  <a:schemeClr val="bg1"/>
                </a:solidFill>
                <a:latin typeface="Bahnschrift SemiBold SemiConden" panose="020B0502040204020203" pitchFamily="34" charset="0"/>
              </a:rPr>
              <a:t>investigator</a:t>
            </a:r>
            <a:r>
              <a:rPr lang="uk-UA" sz="3600" dirty="0">
                <a:solidFill>
                  <a:schemeClr val="bg1"/>
                </a:solidFill>
                <a:latin typeface="Bahnschrift SemiBold SemiConden" panose="020B0502040204020203" pitchFamily="34" charset="0"/>
              </a:rPr>
              <a:t>» </a:t>
            </a:r>
            <a:r>
              <a:rPr lang="uk-UA" sz="3600" dirty="0" err="1">
                <a:solidFill>
                  <a:schemeClr val="bg1"/>
                </a:solidFill>
                <a:latin typeface="Bahnschrift SemiBold SemiConden" panose="020B0502040204020203" pitchFamily="34" charset="0"/>
              </a:rPr>
              <a:t>has</a:t>
            </a:r>
            <a:r>
              <a:rPr lang="uk-UA" sz="3600" dirty="0">
                <a:solidFill>
                  <a:schemeClr val="bg1"/>
                </a:solidFill>
                <a:latin typeface="Bahnschrift SemiBold SemiConden" panose="020B0502040204020203" pitchFamily="34" charset="0"/>
              </a:rPr>
              <a:t> a </a:t>
            </a:r>
            <a:r>
              <a:rPr lang="uk-UA" sz="3600" dirty="0" err="1">
                <a:solidFill>
                  <a:schemeClr val="bg1"/>
                </a:solidFill>
                <a:latin typeface="Bahnschrift SemiBold SemiConden" panose="020B0502040204020203" pitchFamily="34" charset="0"/>
              </a:rPr>
              <a:t>skeleton</a:t>
            </a:r>
            <a:r>
              <a:rPr lang="uk-UA" sz="3600" dirty="0">
                <a:solidFill>
                  <a:schemeClr val="bg1"/>
                </a:solidFill>
                <a:latin typeface="Bahnschrift SemiBold SemiConden" panose="020B0502040204020203" pitchFamily="34" charset="0"/>
              </a:rPr>
              <a:t> </a:t>
            </a:r>
            <a:r>
              <a:rPr lang="uk-UA" sz="3600" dirty="0" err="1">
                <a:solidFill>
                  <a:schemeClr val="bg1"/>
                </a:solidFill>
                <a:latin typeface="Bahnschrift SemiBold SemiConden" panose="020B0502040204020203" pitchFamily="34" charset="0"/>
              </a:rPr>
              <a:t>in</a:t>
            </a:r>
            <a:r>
              <a:rPr lang="uk-UA" sz="3600" dirty="0">
                <a:solidFill>
                  <a:schemeClr val="bg1"/>
                </a:solidFill>
                <a:latin typeface="Bahnschrift SemiBold SemiConden" panose="020B0502040204020203" pitchFamily="34" charset="0"/>
              </a:rPr>
              <a:t> </a:t>
            </a:r>
            <a:r>
              <a:rPr lang="uk-UA" sz="3600" dirty="0" err="1">
                <a:solidFill>
                  <a:schemeClr val="bg1"/>
                </a:solidFill>
                <a:latin typeface="Bahnschrift SemiBold SemiConden" panose="020B0502040204020203" pitchFamily="34" charset="0"/>
              </a:rPr>
              <a:t>the</a:t>
            </a:r>
            <a:r>
              <a:rPr lang="uk-UA" sz="3600" dirty="0">
                <a:solidFill>
                  <a:schemeClr val="bg1"/>
                </a:solidFill>
                <a:latin typeface="Bahnschrift SemiBold SemiConden" panose="020B0502040204020203" pitchFamily="34" charset="0"/>
              </a:rPr>
              <a:t> </a:t>
            </a:r>
            <a:r>
              <a:rPr lang="uk-UA" sz="3600" dirty="0" err="1">
                <a:solidFill>
                  <a:schemeClr val="bg1"/>
                </a:solidFill>
                <a:latin typeface="Bahnschrift SemiBold SemiConden" panose="020B0502040204020203" pitchFamily="34" charset="0"/>
              </a:rPr>
              <a:t>cupboard</a:t>
            </a:r>
            <a:r>
              <a:rPr lang="uk-UA" sz="3600" dirty="0">
                <a:solidFill>
                  <a:schemeClr val="bg1"/>
                </a:solidFill>
                <a:latin typeface="Bahnschrift SemiBold SemiConden" panose="020B0502040204020203" pitchFamily="34" charset="0"/>
              </a:rPr>
              <a:t>.</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619" y="840063"/>
            <a:ext cx="6999454" cy="5252623"/>
          </a:xfrm>
          <a:prstGeom prst="rect">
            <a:avLst/>
          </a:prstGeom>
        </p:spPr>
      </p:pic>
    </p:spTree>
    <p:extLst>
      <p:ext uri="{BB962C8B-B14F-4D97-AF65-F5344CB8AC3E}">
        <p14:creationId xmlns:p14="http://schemas.microsoft.com/office/powerpoint/2010/main" val="26188747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2" fill="hold" grpId="1" nodeType="clickEffect">
                                  <p:stCondLst>
                                    <p:cond delay="0"/>
                                  </p:stCondLst>
                                  <p:childTnLst>
                                    <p:anim calcmode="lin" valueType="num">
                                      <p:cBhvr additive="base">
                                        <p:cTn id="18" dur="500"/>
                                        <p:tgtEl>
                                          <p:spTgt spid="3"/>
                                        </p:tgtEl>
                                        <p:attrNameLst>
                                          <p:attrName>ppt_x</p:attrName>
                                        </p:attrNameLst>
                                      </p:cBhvr>
                                      <p:tavLst>
                                        <p:tav tm="0">
                                          <p:val>
                                            <p:strVal val="ppt_x"/>
                                          </p:val>
                                        </p:tav>
                                        <p:tav tm="100000">
                                          <p:val>
                                            <p:strVal val="1+ppt_w/2"/>
                                          </p:val>
                                        </p:tav>
                                      </p:tavLst>
                                    </p:anim>
                                    <p:anim calcmode="lin" valueType="num">
                                      <p:cBhvr additive="base">
                                        <p:cTn id="19" dur="500"/>
                                        <p:tgtEl>
                                          <p:spTgt spid="3"/>
                                        </p:tgtEl>
                                        <p:attrNameLst>
                                          <p:attrName>ppt_y</p:attrName>
                                        </p:attrNameLst>
                                      </p:cBhvr>
                                      <p:tavLst>
                                        <p:tav tm="0">
                                          <p:val>
                                            <p:strVal val="ppt_y"/>
                                          </p:val>
                                        </p:tav>
                                        <p:tav tm="100000">
                                          <p:val>
                                            <p:strVal val="ppt_y"/>
                                          </p:val>
                                        </p:tav>
                                      </p:tavLst>
                                    </p:anim>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1" fill="hold" nodeType="clickEffect">
                                  <p:stCondLst>
                                    <p:cond delay="0"/>
                                  </p:stCondLst>
                                  <p:childTnLst>
                                    <p:anim calcmode="lin" valueType="num">
                                      <p:cBhvr additive="base">
                                        <p:cTn id="24" dur="500"/>
                                        <p:tgtEl>
                                          <p:spTgt spid="4"/>
                                        </p:tgtEl>
                                        <p:attrNameLst>
                                          <p:attrName>ppt_x</p:attrName>
                                        </p:attrNameLst>
                                      </p:cBhvr>
                                      <p:tavLst>
                                        <p:tav tm="0">
                                          <p:val>
                                            <p:strVal val="ppt_x"/>
                                          </p:val>
                                        </p:tav>
                                        <p:tav tm="100000">
                                          <p:val>
                                            <p:strVal val="ppt_x"/>
                                          </p:val>
                                        </p:tav>
                                      </p:tavLst>
                                    </p:anim>
                                    <p:anim calcmode="lin" valueType="num">
                                      <p:cBhvr additive="base">
                                        <p:cTn id="25" dur="500"/>
                                        <p:tgtEl>
                                          <p:spTgt spid="4"/>
                                        </p:tgtEl>
                                        <p:attrNameLst>
                                          <p:attrName>ppt_y</p:attrName>
                                        </p:attrNameLst>
                                      </p:cBhvr>
                                      <p:tavLst>
                                        <p:tav tm="0">
                                          <p:val>
                                            <p:strVal val="ppt_y"/>
                                          </p:val>
                                        </p:tav>
                                        <p:tav tm="100000">
                                          <p:val>
                                            <p:strVal val="0-ppt_h/2"/>
                                          </p:val>
                                        </p:tav>
                                      </p:tavLst>
                                    </p:anim>
                                    <p:set>
                                      <p:cBhvr>
                                        <p:cTn id="2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theme/theme1.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TotalTime>
  <Words>351</Words>
  <Application>Microsoft Office PowerPoint</Application>
  <PresentationFormat>Широкий екран</PresentationFormat>
  <Paragraphs>35</Paragraphs>
  <Slides>15</Slides>
  <Notes>0</Notes>
  <HiddenSlides>0</HiddenSlides>
  <MMClips>0</MMClips>
  <ScaleCrop>false</ScaleCrop>
  <HeadingPairs>
    <vt:vector size="6" baseType="variant">
      <vt:variant>
        <vt:lpstr>Використані шрифти</vt:lpstr>
      </vt:variant>
      <vt:variant>
        <vt:i4>6</vt:i4>
      </vt:variant>
      <vt:variant>
        <vt:lpstr>Тема</vt:lpstr>
      </vt:variant>
      <vt:variant>
        <vt:i4>1</vt:i4>
      </vt:variant>
      <vt:variant>
        <vt:lpstr>Заголовки слайдів</vt:lpstr>
      </vt:variant>
      <vt:variant>
        <vt:i4>15</vt:i4>
      </vt:variant>
    </vt:vector>
  </HeadingPairs>
  <TitlesOfParts>
    <vt:vector size="22" baseType="lpstr">
      <vt:lpstr>Arial</vt:lpstr>
      <vt:lpstr>Bahnschrift SemiBold SemiConden</vt:lpstr>
      <vt:lpstr>Bahnschrift SemiCondensed</vt:lpstr>
      <vt:lpstr>Bahnschrift SemiLight</vt:lpstr>
      <vt:lpstr>Calibri</vt:lpstr>
      <vt:lpstr>Calibri Light</vt:lpstr>
      <vt:lpstr>Тема Office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Asus</dc:creator>
  <cp:lastModifiedBy>Ярослава</cp:lastModifiedBy>
  <cp:revision>28</cp:revision>
  <dcterms:created xsi:type="dcterms:W3CDTF">2023-01-05T19:14:59Z</dcterms:created>
  <dcterms:modified xsi:type="dcterms:W3CDTF">2023-01-19T12:31:32Z</dcterms:modified>
</cp:coreProperties>
</file>