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8" r:id="rId2"/>
    <p:sldId id="523" r:id="rId3"/>
    <p:sldId id="524" r:id="rId4"/>
    <p:sldId id="525" r:id="rId5"/>
    <p:sldId id="529" r:id="rId6"/>
    <p:sldId id="534" r:id="rId7"/>
    <p:sldId id="533" r:id="rId8"/>
    <p:sldId id="530" r:id="rId9"/>
    <p:sldId id="536" r:id="rId10"/>
    <p:sldId id="535" r:id="rId11"/>
  </p:sldIdLst>
  <p:sldSz cx="12192000" cy="6858000"/>
  <p:notesSz cx="6858000" cy="9144000"/>
  <p:defaultTextStyle>
    <a:defPPr>
      <a:defRPr lang="en-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0369" autoAdjust="0"/>
    <p:restoredTop sz="94668"/>
  </p:normalViewPr>
  <p:slideViewPr>
    <p:cSldViewPr snapToGrid="0">
      <p:cViewPr varScale="1">
        <p:scale>
          <a:sx n="72" d="100"/>
          <a:sy n="72" d="100"/>
        </p:scale>
        <p:origin x="105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399249-8B5E-8A40-BDF3-F17A1287FB50}" type="datetimeFigureOut">
              <a:rPr lang="en-UA" smtClean="0"/>
              <a:t>01/24/2024</a:t>
            </a:fld>
            <a:endParaRPr lang="en-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7D4637-6E71-EB4C-A8C1-4BA94C171884}" type="slidenum">
              <a:rPr lang="en-UA" smtClean="0"/>
              <a:t>‹№›</a:t>
            </a:fld>
            <a:endParaRPr lang="en-UA"/>
          </a:p>
        </p:txBody>
      </p:sp>
    </p:spTree>
    <p:extLst>
      <p:ext uri="{BB962C8B-B14F-4D97-AF65-F5344CB8AC3E}">
        <p14:creationId xmlns:p14="http://schemas.microsoft.com/office/powerpoint/2010/main" val="1430516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4ba86c47b3_1_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4ba86c47b3_1_14:notes"/>
          <p:cNvSpPr txBox="1">
            <a:spLocks noGrp="1"/>
          </p:cNvSpPr>
          <p:nvPr>
            <p:ph type="body" idx="1"/>
          </p:nvPr>
        </p:nvSpPr>
        <p:spPr>
          <a:xfrm>
            <a:off x="679768" y="4715908"/>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4ba86c47b3_1_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4ba86c47b3_1_14:notes"/>
          <p:cNvSpPr txBox="1">
            <a:spLocks noGrp="1"/>
          </p:cNvSpPr>
          <p:nvPr>
            <p:ph type="body" idx="1"/>
          </p:nvPr>
        </p:nvSpPr>
        <p:spPr>
          <a:xfrm>
            <a:off x="679768" y="4715908"/>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452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4ba86c47b3_1_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4ba86c47b3_1_9:notes"/>
          <p:cNvSpPr txBox="1">
            <a:spLocks noGrp="1"/>
          </p:cNvSpPr>
          <p:nvPr>
            <p:ph type="body" idx="1"/>
          </p:nvPr>
        </p:nvSpPr>
        <p:spPr>
          <a:xfrm>
            <a:off x="679768" y="4715908"/>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4ba86c47b3_1_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4ba86c47b3_1_9:notes"/>
          <p:cNvSpPr txBox="1">
            <a:spLocks noGrp="1"/>
          </p:cNvSpPr>
          <p:nvPr>
            <p:ph type="body" idx="1"/>
          </p:nvPr>
        </p:nvSpPr>
        <p:spPr>
          <a:xfrm>
            <a:off x="679768" y="4715908"/>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2421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4ba86c47b3_1_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4ba86c47b3_1_9:notes"/>
          <p:cNvSpPr txBox="1">
            <a:spLocks noGrp="1"/>
          </p:cNvSpPr>
          <p:nvPr>
            <p:ph type="body" idx="1"/>
          </p:nvPr>
        </p:nvSpPr>
        <p:spPr>
          <a:xfrm>
            <a:off x="679768" y="4715908"/>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1145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4ba86c47b3_1_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4ba86c47b3_1_9:notes"/>
          <p:cNvSpPr txBox="1">
            <a:spLocks noGrp="1"/>
          </p:cNvSpPr>
          <p:nvPr>
            <p:ph type="body" idx="1"/>
          </p:nvPr>
        </p:nvSpPr>
        <p:spPr>
          <a:xfrm>
            <a:off x="679768" y="4715908"/>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9795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4ba86c47b3_1_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4ba86c47b3_1_9:notes"/>
          <p:cNvSpPr txBox="1">
            <a:spLocks noGrp="1"/>
          </p:cNvSpPr>
          <p:nvPr>
            <p:ph type="body" idx="1"/>
          </p:nvPr>
        </p:nvSpPr>
        <p:spPr>
          <a:xfrm>
            <a:off x="679768" y="4715908"/>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6853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4ba86c47b3_1_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4ba86c47b3_1_9:notes"/>
          <p:cNvSpPr txBox="1">
            <a:spLocks noGrp="1"/>
          </p:cNvSpPr>
          <p:nvPr>
            <p:ph type="body" idx="1"/>
          </p:nvPr>
        </p:nvSpPr>
        <p:spPr>
          <a:xfrm>
            <a:off x="679768" y="4715908"/>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114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4ba86c47b3_1_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4ba86c47b3_1_9:notes"/>
          <p:cNvSpPr txBox="1">
            <a:spLocks noGrp="1"/>
          </p:cNvSpPr>
          <p:nvPr>
            <p:ph type="body" idx="1"/>
          </p:nvPr>
        </p:nvSpPr>
        <p:spPr>
          <a:xfrm>
            <a:off x="679768" y="4715908"/>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954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4ba86c47b3_1_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4ba86c47b3_1_9:notes"/>
          <p:cNvSpPr txBox="1">
            <a:spLocks noGrp="1"/>
          </p:cNvSpPr>
          <p:nvPr>
            <p:ph type="body" idx="1"/>
          </p:nvPr>
        </p:nvSpPr>
        <p:spPr>
          <a:xfrm>
            <a:off x="679768" y="4715908"/>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6598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3382F-8E26-A7DB-DB67-105238DE0DF5}"/>
              </a:ext>
            </a:extLst>
          </p:cNvPr>
          <p:cNvSpPr>
            <a:spLocks noGrp="1"/>
          </p:cNvSpPr>
          <p:nvPr>
            <p:ph type="ctrTitle"/>
          </p:nvPr>
        </p:nvSpPr>
        <p:spPr>
          <a:xfrm>
            <a:off x="1524000" y="1122363"/>
            <a:ext cx="9144000" cy="2387600"/>
          </a:xfrm>
        </p:spPr>
        <p:txBody>
          <a:bodyPr anchor="b"/>
          <a:lstStyle>
            <a:lvl1pPr algn="ctr">
              <a:defRPr sz="6000"/>
            </a:lvl1pPr>
          </a:lstStyle>
          <a:p>
            <a:r>
              <a:rPr lang="uk-UA"/>
              <a:t>Клацніть, щоб редагувати стиль зразка заголовка</a:t>
            </a:r>
            <a:endParaRPr lang="en-UA"/>
          </a:p>
        </p:txBody>
      </p:sp>
      <p:sp>
        <p:nvSpPr>
          <p:cNvPr id="3" name="Subtitle 2">
            <a:extLst>
              <a:ext uri="{FF2B5EF4-FFF2-40B4-BE49-F238E27FC236}">
                <a16:creationId xmlns:a16="http://schemas.microsoft.com/office/drawing/2014/main" id="{8DE21E3D-6CAC-2E49-B844-CCA614DEED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a:t>Клацніть, щоб редагувати стиль зразка підзаголовка</a:t>
            </a:r>
            <a:endParaRPr lang="en-UA"/>
          </a:p>
        </p:txBody>
      </p:sp>
      <p:sp>
        <p:nvSpPr>
          <p:cNvPr id="4" name="Date Placeholder 3">
            <a:extLst>
              <a:ext uri="{FF2B5EF4-FFF2-40B4-BE49-F238E27FC236}">
                <a16:creationId xmlns:a16="http://schemas.microsoft.com/office/drawing/2014/main" id="{3DA886A3-EC57-208A-70ED-86F96C81BC18}"/>
              </a:ext>
            </a:extLst>
          </p:cNvPr>
          <p:cNvSpPr>
            <a:spLocks noGrp="1"/>
          </p:cNvSpPr>
          <p:nvPr>
            <p:ph type="dt" sz="half" idx="10"/>
          </p:nvPr>
        </p:nvSpPr>
        <p:spPr/>
        <p:txBody>
          <a:bodyPr/>
          <a:lstStyle/>
          <a:p>
            <a:fld id="{3E504415-A8A7-D649-8CC4-4AD89E782C08}" type="datetimeFigureOut">
              <a:rPr lang="en-UA" smtClean="0"/>
              <a:t>01/24/2024</a:t>
            </a:fld>
            <a:endParaRPr lang="en-UA"/>
          </a:p>
        </p:txBody>
      </p:sp>
      <p:sp>
        <p:nvSpPr>
          <p:cNvPr id="5" name="Footer Placeholder 4">
            <a:extLst>
              <a:ext uri="{FF2B5EF4-FFF2-40B4-BE49-F238E27FC236}">
                <a16:creationId xmlns:a16="http://schemas.microsoft.com/office/drawing/2014/main" id="{E6BF4A93-AEC1-DADB-C566-7A1F903580B4}"/>
              </a:ext>
            </a:extLst>
          </p:cNvPr>
          <p:cNvSpPr>
            <a:spLocks noGrp="1"/>
          </p:cNvSpPr>
          <p:nvPr>
            <p:ph type="ftr" sz="quarter" idx="11"/>
          </p:nvPr>
        </p:nvSpPr>
        <p:spPr/>
        <p:txBody>
          <a:bodyPr/>
          <a:lstStyle/>
          <a:p>
            <a:endParaRPr lang="en-UA"/>
          </a:p>
        </p:txBody>
      </p:sp>
      <p:sp>
        <p:nvSpPr>
          <p:cNvPr id="6" name="Slide Number Placeholder 5">
            <a:extLst>
              <a:ext uri="{FF2B5EF4-FFF2-40B4-BE49-F238E27FC236}">
                <a16:creationId xmlns:a16="http://schemas.microsoft.com/office/drawing/2014/main" id="{B2546D51-473B-F103-C0D6-A1CC434BE3DF}"/>
              </a:ext>
            </a:extLst>
          </p:cNvPr>
          <p:cNvSpPr>
            <a:spLocks noGrp="1"/>
          </p:cNvSpPr>
          <p:nvPr>
            <p:ph type="sldNum" sz="quarter" idx="12"/>
          </p:nvPr>
        </p:nvSpPr>
        <p:spPr/>
        <p:txBody>
          <a:bodyPr/>
          <a:lstStyle/>
          <a:p>
            <a:fld id="{1CEA5A9A-5639-DB4F-B6C1-BCD322B8B116}" type="slidenum">
              <a:rPr lang="en-UA" smtClean="0"/>
              <a:t>‹№›</a:t>
            </a:fld>
            <a:endParaRPr lang="en-UA"/>
          </a:p>
        </p:txBody>
      </p:sp>
    </p:spTree>
    <p:extLst>
      <p:ext uri="{BB962C8B-B14F-4D97-AF65-F5344CB8AC3E}">
        <p14:creationId xmlns:p14="http://schemas.microsoft.com/office/powerpoint/2010/main" val="1607405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BF1B2-9F07-F6B5-0970-238EE4EE0FD9}"/>
              </a:ext>
            </a:extLst>
          </p:cNvPr>
          <p:cNvSpPr>
            <a:spLocks noGrp="1"/>
          </p:cNvSpPr>
          <p:nvPr>
            <p:ph type="title"/>
          </p:nvPr>
        </p:nvSpPr>
        <p:spPr/>
        <p:txBody>
          <a:bodyPr/>
          <a:lstStyle/>
          <a:p>
            <a:r>
              <a:rPr lang="uk-UA"/>
              <a:t>Клацніть, щоб редагувати стиль зразка заголовка</a:t>
            </a:r>
            <a:endParaRPr lang="en-UA"/>
          </a:p>
        </p:txBody>
      </p:sp>
      <p:sp>
        <p:nvSpPr>
          <p:cNvPr id="3" name="Vertical Text Placeholder 2">
            <a:extLst>
              <a:ext uri="{FF2B5EF4-FFF2-40B4-BE49-F238E27FC236}">
                <a16:creationId xmlns:a16="http://schemas.microsoft.com/office/drawing/2014/main" id="{8B2593B9-C55F-F0F5-487F-1C7B0EC6842A}"/>
              </a:ext>
            </a:extLst>
          </p:cNvPr>
          <p:cNvSpPr>
            <a:spLocks noGrp="1"/>
          </p:cNvSpPr>
          <p:nvPr>
            <p:ph type="body" orient="vert" idx="1"/>
          </p:nvPr>
        </p:nvSpPr>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A"/>
          </a:p>
        </p:txBody>
      </p:sp>
      <p:sp>
        <p:nvSpPr>
          <p:cNvPr id="4" name="Date Placeholder 3">
            <a:extLst>
              <a:ext uri="{FF2B5EF4-FFF2-40B4-BE49-F238E27FC236}">
                <a16:creationId xmlns:a16="http://schemas.microsoft.com/office/drawing/2014/main" id="{7DDFA8C3-941A-8185-88C8-D789282E2708}"/>
              </a:ext>
            </a:extLst>
          </p:cNvPr>
          <p:cNvSpPr>
            <a:spLocks noGrp="1"/>
          </p:cNvSpPr>
          <p:nvPr>
            <p:ph type="dt" sz="half" idx="10"/>
          </p:nvPr>
        </p:nvSpPr>
        <p:spPr/>
        <p:txBody>
          <a:bodyPr/>
          <a:lstStyle/>
          <a:p>
            <a:fld id="{3E504415-A8A7-D649-8CC4-4AD89E782C08}" type="datetimeFigureOut">
              <a:rPr lang="en-UA" smtClean="0"/>
              <a:t>01/24/2024</a:t>
            </a:fld>
            <a:endParaRPr lang="en-UA"/>
          </a:p>
        </p:txBody>
      </p:sp>
      <p:sp>
        <p:nvSpPr>
          <p:cNvPr id="5" name="Footer Placeholder 4">
            <a:extLst>
              <a:ext uri="{FF2B5EF4-FFF2-40B4-BE49-F238E27FC236}">
                <a16:creationId xmlns:a16="http://schemas.microsoft.com/office/drawing/2014/main" id="{989A0D45-9C40-F301-D4FF-9F4E171FED2F}"/>
              </a:ext>
            </a:extLst>
          </p:cNvPr>
          <p:cNvSpPr>
            <a:spLocks noGrp="1"/>
          </p:cNvSpPr>
          <p:nvPr>
            <p:ph type="ftr" sz="quarter" idx="11"/>
          </p:nvPr>
        </p:nvSpPr>
        <p:spPr/>
        <p:txBody>
          <a:bodyPr/>
          <a:lstStyle/>
          <a:p>
            <a:endParaRPr lang="en-UA"/>
          </a:p>
        </p:txBody>
      </p:sp>
      <p:sp>
        <p:nvSpPr>
          <p:cNvPr id="6" name="Slide Number Placeholder 5">
            <a:extLst>
              <a:ext uri="{FF2B5EF4-FFF2-40B4-BE49-F238E27FC236}">
                <a16:creationId xmlns:a16="http://schemas.microsoft.com/office/drawing/2014/main" id="{E69E0603-5E45-905B-5553-458320C38CB4}"/>
              </a:ext>
            </a:extLst>
          </p:cNvPr>
          <p:cNvSpPr>
            <a:spLocks noGrp="1"/>
          </p:cNvSpPr>
          <p:nvPr>
            <p:ph type="sldNum" sz="quarter" idx="12"/>
          </p:nvPr>
        </p:nvSpPr>
        <p:spPr/>
        <p:txBody>
          <a:bodyPr/>
          <a:lstStyle/>
          <a:p>
            <a:fld id="{1CEA5A9A-5639-DB4F-B6C1-BCD322B8B116}" type="slidenum">
              <a:rPr lang="en-UA" smtClean="0"/>
              <a:t>‹№›</a:t>
            </a:fld>
            <a:endParaRPr lang="en-UA"/>
          </a:p>
        </p:txBody>
      </p:sp>
    </p:spTree>
    <p:extLst>
      <p:ext uri="{BB962C8B-B14F-4D97-AF65-F5344CB8AC3E}">
        <p14:creationId xmlns:p14="http://schemas.microsoft.com/office/powerpoint/2010/main" val="4058876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2346AB-DD9A-CB02-4034-072D7531F0E2}"/>
              </a:ext>
            </a:extLst>
          </p:cNvPr>
          <p:cNvSpPr>
            <a:spLocks noGrp="1"/>
          </p:cNvSpPr>
          <p:nvPr>
            <p:ph type="title" orient="vert"/>
          </p:nvPr>
        </p:nvSpPr>
        <p:spPr>
          <a:xfrm>
            <a:off x="8724900" y="365125"/>
            <a:ext cx="2628900" cy="5811838"/>
          </a:xfrm>
        </p:spPr>
        <p:txBody>
          <a:bodyPr vert="eaVert"/>
          <a:lstStyle/>
          <a:p>
            <a:r>
              <a:rPr lang="uk-UA"/>
              <a:t>Клацніть, щоб редагувати стиль зразка заголовка</a:t>
            </a:r>
            <a:endParaRPr lang="en-UA"/>
          </a:p>
        </p:txBody>
      </p:sp>
      <p:sp>
        <p:nvSpPr>
          <p:cNvPr id="3" name="Vertical Text Placeholder 2">
            <a:extLst>
              <a:ext uri="{FF2B5EF4-FFF2-40B4-BE49-F238E27FC236}">
                <a16:creationId xmlns:a16="http://schemas.microsoft.com/office/drawing/2014/main" id="{DCFDD6E8-F058-BA66-9B1D-A42D0389251D}"/>
              </a:ext>
            </a:extLst>
          </p:cNvPr>
          <p:cNvSpPr>
            <a:spLocks noGrp="1"/>
          </p:cNvSpPr>
          <p:nvPr>
            <p:ph type="body" orient="vert" idx="1"/>
          </p:nvPr>
        </p:nvSpPr>
        <p:spPr>
          <a:xfrm>
            <a:off x="838200" y="365125"/>
            <a:ext cx="7734300" cy="5811838"/>
          </a:xfrm>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A"/>
          </a:p>
        </p:txBody>
      </p:sp>
      <p:sp>
        <p:nvSpPr>
          <p:cNvPr id="4" name="Date Placeholder 3">
            <a:extLst>
              <a:ext uri="{FF2B5EF4-FFF2-40B4-BE49-F238E27FC236}">
                <a16:creationId xmlns:a16="http://schemas.microsoft.com/office/drawing/2014/main" id="{36C04322-ADA2-A2E1-6372-7596DD55C6F1}"/>
              </a:ext>
            </a:extLst>
          </p:cNvPr>
          <p:cNvSpPr>
            <a:spLocks noGrp="1"/>
          </p:cNvSpPr>
          <p:nvPr>
            <p:ph type="dt" sz="half" idx="10"/>
          </p:nvPr>
        </p:nvSpPr>
        <p:spPr/>
        <p:txBody>
          <a:bodyPr/>
          <a:lstStyle/>
          <a:p>
            <a:fld id="{3E504415-A8A7-D649-8CC4-4AD89E782C08}" type="datetimeFigureOut">
              <a:rPr lang="en-UA" smtClean="0"/>
              <a:t>01/24/2024</a:t>
            </a:fld>
            <a:endParaRPr lang="en-UA"/>
          </a:p>
        </p:txBody>
      </p:sp>
      <p:sp>
        <p:nvSpPr>
          <p:cNvPr id="5" name="Footer Placeholder 4">
            <a:extLst>
              <a:ext uri="{FF2B5EF4-FFF2-40B4-BE49-F238E27FC236}">
                <a16:creationId xmlns:a16="http://schemas.microsoft.com/office/drawing/2014/main" id="{032D9299-8261-0FDC-E8AA-8EFBB119000B}"/>
              </a:ext>
            </a:extLst>
          </p:cNvPr>
          <p:cNvSpPr>
            <a:spLocks noGrp="1"/>
          </p:cNvSpPr>
          <p:nvPr>
            <p:ph type="ftr" sz="quarter" idx="11"/>
          </p:nvPr>
        </p:nvSpPr>
        <p:spPr/>
        <p:txBody>
          <a:bodyPr/>
          <a:lstStyle/>
          <a:p>
            <a:endParaRPr lang="en-UA"/>
          </a:p>
        </p:txBody>
      </p:sp>
      <p:sp>
        <p:nvSpPr>
          <p:cNvPr id="6" name="Slide Number Placeholder 5">
            <a:extLst>
              <a:ext uri="{FF2B5EF4-FFF2-40B4-BE49-F238E27FC236}">
                <a16:creationId xmlns:a16="http://schemas.microsoft.com/office/drawing/2014/main" id="{C124A5A4-EBEE-7A7C-27F2-5CDD2036010F}"/>
              </a:ext>
            </a:extLst>
          </p:cNvPr>
          <p:cNvSpPr>
            <a:spLocks noGrp="1"/>
          </p:cNvSpPr>
          <p:nvPr>
            <p:ph type="sldNum" sz="quarter" idx="12"/>
          </p:nvPr>
        </p:nvSpPr>
        <p:spPr/>
        <p:txBody>
          <a:bodyPr/>
          <a:lstStyle/>
          <a:p>
            <a:fld id="{1CEA5A9A-5639-DB4F-B6C1-BCD322B8B116}" type="slidenum">
              <a:rPr lang="en-UA" smtClean="0"/>
              <a:t>‹№›</a:t>
            </a:fld>
            <a:endParaRPr lang="en-UA"/>
          </a:p>
        </p:txBody>
      </p:sp>
    </p:spTree>
    <p:extLst>
      <p:ext uri="{BB962C8B-B14F-4D97-AF65-F5344CB8AC3E}">
        <p14:creationId xmlns:p14="http://schemas.microsoft.com/office/powerpoint/2010/main" val="958302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uk-UA"/>
              <a:t>Клацніть, щоб редагувати стиль зразка заголовка</a:t>
            </a:r>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pPr lvl="0"/>
            <a:r>
              <a:rPr lang="uk-UA"/>
              <a:t>Клацніть, щоб відредагувати стилі зразків тексту</a:t>
            </a:r>
          </a:p>
        </p:txBody>
      </p:sp>
      <p:sp>
        <p:nvSpPr>
          <p:cNvPr id="19" name="Google Shape;19;p4"/>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 smtClean="0"/>
              <a:pPr/>
              <a:t>‹№›</a:t>
            </a:fld>
            <a:endParaRPr lang="uk"/>
          </a:p>
        </p:txBody>
      </p:sp>
    </p:spTree>
    <p:extLst>
      <p:ext uri="{BB962C8B-B14F-4D97-AF65-F5344CB8AC3E}">
        <p14:creationId xmlns:p14="http://schemas.microsoft.com/office/powerpoint/2010/main" val="869013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2CFA5-1473-6E7B-9D05-5C8643991669}"/>
              </a:ext>
            </a:extLst>
          </p:cNvPr>
          <p:cNvSpPr>
            <a:spLocks noGrp="1"/>
          </p:cNvSpPr>
          <p:nvPr>
            <p:ph type="title"/>
          </p:nvPr>
        </p:nvSpPr>
        <p:spPr/>
        <p:txBody>
          <a:bodyPr/>
          <a:lstStyle/>
          <a:p>
            <a:r>
              <a:rPr lang="uk-UA"/>
              <a:t>Клацніть, щоб редагувати стиль зразка заголовка</a:t>
            </a:r>
            <a:endParaRPr lang="en-UA"/>
          </a:p>
        </p:txBody>
      </p:sp>
      <p:sp>
        <p:nvSpPr>
          <p:cNvPr id="3" name="Content Placeholder 2">
            <a:extLst>
              <a:ext uri="{FF2B5EF4-FFF2-40B4-BE49-F238E27FC236}">
                <a16:creationId xmlns:a16="http://schemas.microsoft.com/office/drawing/2014/main" id="{F33D2104-DAAF-7D4D-23C0-282EC8D819B1}"/>
              </a:ext>
            </a:extLst>
          </p:cNvPr>
          <p:cNvSpPr>
            <a:spLocks noGrp="1"/>
          </p:cNvSpPr>
          <p:nvPr>
            <p:ph idx="1"/>
          </p:nvPr>
        </p:nvSpPr>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A"/>
          </a:p>
        </p:txBody>
      </p:sp>
      <p:sp>
        <p:nvSpPr>
          <p:cNvPr id="4" name="Date Placeholder 3">
            <a:extLst>
              <a:ext uri="{FF2B5EF4-FFF2-40B4-BE49-F238E27FC236}">
                <a16:creationId xmlns:a16="http://schemas.microsoft.com/office/drawing/2014/main" id="{807435D6-1E73-14F6-5A65-3185B0AD78DF}"/>
              </a:ext>
            </a:extLst>
          </p:cNvPr>
          <p:cNvSpPr>
            <a:spLocks noGrp="1"/>
          </p:cNvSpPr>
          <p:nvPr>
            <p:ph type="dt" sz="half" idx="10"/>
          </p:nvPr>
        </p:nvSpPr>
        <p:spPr/>
        <p:txBody>
          <a:bodyPr/>
          <a:lstStyle/>
          <a:p>
            <a:fld id="{3E504415-A8A7-D649-8CC4-4AD89E782C08}" type="datetimeFigureOut">
              <a:rPr lang="en-UA" smtClean="0"/>
              <a:t>01/24/2024</a:t>
            </a:fld>
            <a:endParaRPr lang="en-UA"/>
          </a:p>
        </p:txBody>
      </p:sp>
      <p:sp>
        <p:nvSpPr>
          <p:cNvPr id="5" name="Footer Placeholder 4">
            <a:extLst>
              <a:ext uri="{FF2B5EF4-FFF2-40B4-BE49-F238E27FC236}">
                <a16:creationId xmlns:a16="http://schemas.microsoft.com/office/drawing/2014/main" id="{B017C050-C0A5-946B-FF9D-7D9FC73B4A20}"/>
              </a:ext>
            </a:extLst>
          </p:cNvPr>
          <p:cNvSpPr>
            <a:spLocks noGrp="1"/>
          </p:cNvSpPr>
          <p:nvPr>
            <p:ph type="ftr" sz="quarter" idx="11"/>
          </p:nvPr>
        </p:nvSpPr>
        <p:spPr/>
        <p:txBody>
          <a:bodyPr/>
          <a:lstStyle/>
          <a:p>
            <a:endParaRPr lang="en-UA"/>
          </a:p>
        </p:txBody>
      </p:sp>
      <p:sp>
        <p:nvSpPr>
          <p:cNvPr id="6" name="Slide Number Placeholder 5">
            <a:extLst>
              <a:ext uri="{FF2B5EF4-FFF2-40B4-BE49-F238E27FC236}">
                <a16:creationId xmlns:a16="http://schemas.microsoft.com/office/drawing/2014/main" id="{1AAB5CB6-4D1C-9BB4-EF9D-921F2C203002}"/>
              </a:ext>
            </a:extLst>
          </p:cNvPr>
          <p:cNvSpPr>
            <a:spLocks noGrp="1"/>
          </p:cNvSpPr>
          <p:nvPr>
            <p:ph type="sldNum" sz="quarter" idx="12"/>
          </p:nvPr>
        </p:nvSpPr>
        <p:spPr/>
        <p:txBody>
          <a:bodyPr/>
          <a:lstStyle/>
          <a:p>
            <a:fld id="{1CEA5A9A-5639-DB4F-B6C1-BCD322B8B116}" type="slidenum">
              <a:rPr lang="en-UA" smtClean="0"/>
              <a:t>‹№›</a:t>
            </a:fld>
            <a:endParaRPr lang="en-UA"/>
          </a:p>
        </p:txBody>
      </p:sp>
    </p:spTree>
    <p:extLst>
      <p:ext uri="{BB962C8B-B14F-4D97-AF65-F5344CB8AC3E}">
        <p14:creationId xmlns:p14="http://schemas.microsoft.com/office/powerpoint/2010/main" val="152037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Назва розділу">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424C2-C46F-0AA2-EC1C-521F4EF90BA4}"/>
              </a:ext>
            </a:extLst>
          </p:cNvPr>
          <p:cNvSpPr>
            <a:spLocks noGrp="1"/>
          </p:cNvSpPr>
          <p:nvPr>
            <p:ph type="title"/>
          </p:nvPr>
        </p:nvSpPr>
        <p:spPr>
          <a:xfrm>
            <a:off x="831850" y="1709738"/>
            <a:ext cx="10515600" cy="2852737"/>
          </a:xfrm>
        </p:spPr>
        <p:txBody>
          <a:bodyPr anchor="b"/>
          <a:lstStyle>
            <a:lvl1pPr>
              <a:defRPr sz="6000"/>
            </a:lvl1pPr>
          </a:lstStyle>
          <a:p>
            <a:r>
              <a:rPr lang="uk-UA"/>
              <a:t>Клацніть, щоб редагувати стиль зразка заголовка</a:t>
            </a:r>
            <a:endParaRPr lang="en-UA"/>
          </a:p>
        </p:txBody>
      </p:sp>
      <p:sp>
        <p:nvSpPr>
          <p:cNvPr id="3" name="Text Placeholder 2">
            <a:extLst>
              <a:ext uri="{FF2B5EF4-FFF2-40B4-BE49-F238E27FC236}">
                <a16:creationId xmlns:a16="http://schemas.microsoft.com/office/drawing/2014/main" id="{D62848C1-E8C2-04F4-3F18-9E93A1E7AD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a:extLst>
              <a:ext uri="{FF2B5EF4-FFF2-40B4-BE49-F238E27FC236}">
                <a16:creationId xmlns:a16="http://schemas.microsoft.com/office/drawing/2014/main" id="{96B1000B-A689-B57E-F450-F0293F5E1E7D}"/>
              </a:ext>
            </a:extLst>
          </p:cNvPr>
          <p:cNvSpPr>
            <a:spLocks noGrp="1"/>
          </p:cNvSpPr>
          <p:nvPr>
            <p:ph type="dt" sz="half" idx="10"/>
          </p:nvPr>
        </p:nvSpPr>
        <p:spPr/>
        <p:txBody>
          <a:bodyPr/>
          <a:lstStyle/>
          <a:p>
            <a:fld id="{3E504415-A8A7-D649-8CC4-4AD89E782C08}" type="datetimeFigureOut">
              <a:rPr lang="en-UA" smtClean="0"/>
              <a:t>01/24/2024</a:t>
            </a:fld>
            <a:endParaRPr lang="en-UA"/>
          </a:p>
        </p:txBody>
      </p:sp>
      <p:sp>
        <p:nvSpPr>
          <p:cNvPr id="5" name="Footer Placeholder 4">
            <a:extLst>
              <a:ext uri="{FF2B5EF4-FFF2-40B4-BE49-F238E27FC236}">
                <a16:creationId xmlns:a16="http://schemas.microsoft.com/office/drawing/2014/main" id="{4A6B6A94-CDA0-CDFE-B53C-2393612FE707}"/>
              </a:ext>
            </a:extLst>
          </p:cNvPr>
          <p:cNvSpPr>
            <a:spLocks noGrp="1"/>
          </p:cNvSpPr>
          <p:nvPr>
            <p:ph type="ftr" sz="quarter" idx="11"/>
          </p:nvPr>
        </p:nvSpPr>
        <p:spPr/>
        <p:txBody>
          <a:bodyPr/>
          <a:lstStyle/>
          <a:p>
            <a:endParaRPr lang="en-UA"/>
          </a:p>
        </p:txBody>
      </p:sp>
      <p:sp>
        <p:nvSpPr>
          <p:cNvPr id="6" name="Slide Number Placeholder 5">
            <a:extLst>
              <a:ext uri="{FF2B5EF4-FFF2-40B4-BE49-F238E27FC236}">
                <a16:creationId xmlns:a16="http://schemas.microsoft.com/office/drawing/2014/main" id="{AA81C9E0-2927-C364-BD8B-0FFDC11E4F8A}"/>
              </a:ext>
            </a:extLst>
          </p:cNvPr>
          <p:cNvSpPr>
            <a:spLocks noGrp="1"/>
          </p:cNvSpPr>
          <p:nvPr>
            <p:ph type="sldNum" sz="quarter" idx="12"/>
          </p:nvPr>
        </p:nvSpPr>
        <p:spPr/>
        <p:txBody>
          <a:bodyPr/>
          <a:lstStyle/>
          <a:p>
            <a:fld id="{1CEA5A9A-5639-DB4F-B6C1-BCD322B8B116}" type="slidenum">
              <a:rPr lang="en-UA" smtClean="0"/>
              <a:t>‹№›</a:t>
            </a:fld>
            <a:endParaRPr lang="en-UA"/>
          </a:p>
        </p:txBody>
      </p:sp>
    </p:spTree>
    <p:extLst>
      <p:ext uri="{BB962C8B-B14F-4D97-AF65-F5344CB8AC3E}">
        <p14:creationId xmlns:p14="http://schemas.microsoft.com/office/powerpoint/2010/main" val="2718750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58092-9CB8-B33C-6821-F2D5D495386A}"/>
              </a:ext>
            </a:extLst>
          </p:cNvPr>
          <p:cNvSpPr>
            <a:spLocks noGrp="1"/>
          </p:cNvSpPr>
          <p:nvPr>
            <p:ph type="title"/>
          </p:nvPr>
        </p:nvSpPr>
        <p:spPr/>
        <p:txBody>
          <a:bodyPr/>
          <a:lstStyle/>
          <a:p>
            <a:r>
              <a:rPr lang="uk-UA"/>
              <a:t>Клацніть, щоб редагувати стиль зразка заголовка</a:t>
            </a:r>
            <a:endParaRPr lang="en-UA"/>
          </a:p>
        </p:txBody>
      </p:sp>
      <p:sp>
        <p:nvSpPr>
          <p:cNvPr id="3" name="Content Placeholder 2">
            <a:extLst>
              <a:ext uri="{FF2B5EF4-FFF2-40B4-BE49-F238E27FC236}">
                <a16:creationId xmlns:a16="http://schemas.microsoft.com/office/drawing/2014/main" id="{2D8DD871-1CB9-E9B5-D53D-432FED98CDA9}"/>
              </a:ext>
            </a:extLst>
          </p:cNvPr>
          <p:cNvSpPr>
            <a:spLocks noGrp="1"/>
          </p:cNvSpPr>
          <p:nvPr>
            <p:ph sz="half" idx="1"/>
          </p:nvPr>
        </p:nvSpPr>
        <p:spPr>
          <a:xfrm>
            <a:off x="838200" y="1825625"/>
            <a:ext cx="5181600" cy="435133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A"/>
          </a:p>
        </p:txBody>
      </p:sp>
      <p:sp>
        <p:nvSpPr>
          <p:cNvPr id="4" name="Content Placeholder 3">
            <a:extLst>
              <a:ext uri="{FF2B5EF4-FFF2-40B4-BE49-F238E27FC236}">
                <a16:creationId xmlns:a16="http://schemas.microsoft.com/office/drawing/2014/main" id="{E67867BB-71D9-71BD-E7B8-D7D5F6130EBC}"/>
              </a:ext>
            </a:extLst>
          </p:cNvPr>
          <p:cNvSpPr>
            <a:spLocks noGrp="1"/>
          </p:cNvSpPr>
          <p:nvPr>
            <p:ph sz="half" idx="2"/>
          </p:nvPr>
        </p:nvSpPr>
        <p:spPr>
          <a:xfrm>
            <a:off x="6172200" y="1825625"/>
            <a:ext cx="5181600" cy="435133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A"/>
          </a:p>
        </p:txBody>
      </p:sp>
      <p:sp>
        <p:nvSpPr>
          <p:cNvPr id="5" name="Date Placeholder 4">
            <a:extLst>
              <a:ext uri="{FF2B5EF4-FFF2-40B4-BE49-F238E27FC236}">
                <a16:creationId xmlns:a16="http://schemas.microsoft.com/office/drawing/2014/main" id="{B783C0AE-775B-0994-E686-ACBB7F65C457}"/>
              </a:ext>
            </a:extLst>
          </p:cNvPr>
          <p:cNvSpPr>
            <a:spLocks noGrp="1"/>
          </p:cNvSpPr>
          <p:nvPr>
            <p:ph type="dt" sz="half" idx="10"/>
          </p:nvPr>
        </p:nvSpPr>
        <p:spPr/>
        <p:txBody>
          <a:bodyPr/>
          <a:lstStyle/>
          <a:p>
            <a:fld id="{3E504415-A8A7-D649-8CC4-4AD89E782C08}" type="datetimeFigureOut">
              <a:rPr lang="en-UA" smtClean="0"/>
              <a:t>01/24/2024</a:t>
            </a:fld>
            <a:endParaRPr lang="en-UA"/>
          </a:p>
        </p:txBody>
      </p:sp>
      <p:sp>
        <p:nvSpPr>
          <p:cNvPr id="6" name="Footer Placeholder 5">
            <a:extLst>
              <a:ext uri="{FF2B5EF4-FFF2-40B4-BE49-F238E27FC236}">
                <a16:creationId xmlns:a16="http://schemas.microsoft.com/office/drawing/2014/main" id="{D314AE2D-A0BE-B7D6-21C6-886FCBBF4461}"/>
              </a:ext>
            </a:extLst>
          </p:cNvPr>
          <p:cNvSpPr>
            <a:spLocks noGrp="1"/>
          </p:cNvSpPr>
          <p:nvPr>
            <p:ph type="ftr" sz="quarter" idx="11"/>
          </p:nvPr>
        </p:nvSpPr>
        <p:spPr/>
        <p:txBody>
          <a:bodyPr/>
          <a:lstStyle/>
          <a:p>
            <a:endParaRPr lang="en-UA"/>
          </a:p>
        </p:txBody>
      </p:sp>
      <p:sp>
        <p:nvSpPr>
          <p:cNvPr id="7" name="Slide Number Placeholder 6">
            <a:extLst>
              <a:ext uri="{FF2B5EF4-FFF2-40B4-BE49-F238E27FC236}">
                <a16:creationId xmlns:a16="http://schemas.microsoft.com/office/drawing/2014/main" id="{4B6F01AB-7A37-D537-1D75-170FBE494E37}"/>
              </a:ext>
            </a:extLst>
          </p:cNvPr>
          <p:cNvSpPr>
            <a:spLocks noGrp="1"/>
          </p:cNvSpPr>
          <p:nvPr>
            <p:ph type="sldNum" sz="quarter" idx="12"/>
          </p:nvPr>
        </p:nvSpPr>
        <p:spPr/>
        <p:txBody>
          <a:bodyPr/>
          <a:lstStyle/>
          <a:p>
            <a:fld id="{1CEA5A9A-5639-DB4F-B6C1-BCD322B8B116}" type="slidenum">
              <a:rPr lang="en-UA" smtClean="0"/>
              <a:t>‹№›</a:t>
            </a:fld>
            <a:endParaRPr lang="en-UA"/>
          </a:p>
        </p:txBody>
      </p:sp>
    </p:spTree>
    <p:extLst>
      <p:ext uri="{BB962C8B-B14F-4D97-AF65-F5344CB8AC3E}">
        <p14:creationId xmlns:p14="http://schemas.microsoft.com/office/powerpoint/2010/main" val="3987882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B45BE-7EE2-936C-7FF7-6804D9148738}"/>
              </a:ext>
            </a:extLst>
          </p:cNvPr>
          <p:cNvSpPr>
            <a:spLocks noGrp="1"/>
          </p:cNvSpPr>
          <p:nvPr>
            <p:ph type="title"/>
          </p:nvPr>
        </p:nvSpPr>
        <p:spPr>
          <a:xfrm>
            <a:off x="839788" y="365125"/>
            <a:ext cx="10515600" cy="1325563"/>
          </a:xfrm>
        </p:spPr>
        <p:txBody>
          <a:bodyPr/>
          <a:lstStyle/>
          <a:p>
            <a:r>
              <a:rPr lang="uk-UA"/>
              <a:t>Клацніть, щоб редагувати стиль зразка заголовка</a:t>
            </a:r>
            <a:endParaRPr lang="en-UA"/>
          </a:p>
        </p:txBody>
      </p:sp>
      <p:sp>
        <p:nvSpPr>
          <p:cNvPr id="3" name="Text Placeholder 2">
            <a:extLst>
              <a:ext uri="{FF2B5EF4-FFF2-40B4-BE49-F238E27FC236}">
                <a16:creationId xmlns:a16="http://schemas.microsoft.com/office/drawing/2014/main" id="{14F23A37-89CF-370C-038E-8A4283C18D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4" name="Content Placeholder 3">
            <a:extLst>
              <a:ext uri="{FF2B5EF4-FFF2-40B4-BE49-F238E27FC236}">
                <a16:creationId xmlns:a16="http://schemas.microsoft.com/office/drawing/2014/main" id="{2B7A2C77-3354-9911-8D41-C9E0F25068A7}"/>
              </a:ext>
            </a:extLst>
          </p:cNvPr>
          <p:cNvSpPr>
            <a:spLocks noGrp="1"/>
          </p:cNvSpPr>
          <p:nvPr>
            <p:ph sz="half" idx="2"/>
          </p:nvPr>
        </p:nvSpPr>
        <p:spPr>
          <a:xfrm>
            <a:off x="839788" y="2505075"/>
            <a:ext cx="5157787" cy="368458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A"/>
          </a:p>
        </p:txBody>
      </p:sp>
      <p:sp>
        <p:nvSpPr>
          <p:cNvPr id="5" name="Text Placeholder 4">
            <a:extLst>
              <a:ext uri="{FF2B5EF4-FFF2-40B4-BE49-F238E27FC236}">
                <a16:creationId xmlns:a16="http://schemas.microsoft.com/office/drawing/2014/main" id="{333F77BD-E96E-5E60-D5CB-65C3FEF007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6" name="Content Placeholder 5">
            <a:extLst>
              <a:ext uri="{FF2B5EF4-FFF2-40B4-BE49-F238E27FC236}">
                <a16:creationId xmlns:a16="http://schemas.microsoft.com/office/drawing/2014/main" id="{7861696E-E92F-251F-0699-577B585C5E4D}"/>
              </a:ext>
            </a:extLst>
          </p:cNvPr>
          <p:cNvSpPr>
            <a:spLocks noGrp="1"/>
          </p:cNvSpPr>
          <p:nvPr>
            <p:ph sz="quarter" idx="4"/>
          </p:nvPr>
        </p:nvSpPr>
        <p:spPr>
          <a:xfrm>
            <a:off x="6172200" y="2505075"/>
            <a:ext cx="5183188" cy="368458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A"/>
          </a:p>
        </p:txBody>
      </p:sp>
      <p:sp>
        <p:nvSpPr>
          <p:cNvPr id="7" name="Date Placeholder 6">
            <a:extLst>
              <a:ext uri="{FF2B5EF4-FFF2-40B4-BE49-F238E27FC236}">
                <a16:creationId xmlns:a16="http://schemas.microsoft.com/office/drawing/2014/main" id="{5520042F-89D4-7F48-99D0-E7C6CF09CD7D}"/>
              </a:ext>
            </a:extLst>
          </p:cNvPr>
          <p:cNvSpPr>
            <a:spLocks noGrp="1"/>
          </p:cNvSpPr>
          <p:nvPr>
            <p:ph type="dt" sz="half" idx="10"/>
          </p:nvPr>
        </p:nvSpPr>
        <p:spPr/>
        <p:txBody>
          <a:bodyPr/>
          <a:lstStyle/>
          <a:p>
            <a:fld id="{3E504415-A8A7-D649-8CC4-4AD89E782C08}" type="datetimeFigureOut">
              <a:rPr lang="en-UA" smtClean="0"/>
              <a:t>01/24/2024</a:t>
            </a:fld>
            <a:endParaRPr lang="en-UA"/>
          </a:p>
        </p:txBody>
      </p:sp>
      <p:sp>
        <p:nvSpPr>
          <p:cNvPr id="8" name="Footer Placeholder 7">
            <a:extLst>
              <a:ext uri="{FF2B5EF4-FFF2-40B4-BE49-F238E27FC236}">
                <a16:creationId xmlns:a16="http://schemas.microsoft.com/office/drawing/2014/main" id="{D5155954-D093-5BAB-A5AA-9D46CFAD2AC6}"/>
              </a:ext>
            </a:extLst>
          </p:cNvPr>
          <p:cNvSpPr>
            <a:spLocks noGrp="1"/>
          </p:cNvSpPr>
          <p:nvPr>
            <p:ph type="ftr" sz="quarter" idx="11"/>
          </p:nvPr>
        </p:nvSpPr>
        <p:spPr/>
        <p:txBody>
          <a:bodyPr/>
          <a:lstStyle/>
          <a:p>
            <a:endParaRPr lang="en-UA"/>
          </a:p>
        </p:txBody>
      </p:sp>
      <p:sp>
        <p:nvSpPr>
          <p:cNvPr id="9" name="Slide Number Placeholder 8">
            <a:extLst>
              <a:ext uri="{FF2B5EF4-FFF2-40B4-BE49-F238E27FC236}">
                <a16:creationId xmlns:a16="http://schemas.microsoft.com/office/drawing/2014/main" id="{461EE962-E56C-03C5-6CB5-24F23EB9C67B}"/>
              </a:ext>
            </a:extLst>
          </p:cNvPr>
          <p:cNvSpPr>
            <a:spLocks noGrp="1"/>
          </p:cNvSpPr>
          <p:nvPr>
            <p:ph type="sldNum" sz="quarter" idx="12"/>
          </p:nvPr>
        </p:nvSpPr>
        <p:spPr/>
        <p:txBody>
          <a:bodyPr/>
          <a:lstStyle/>
          <a:p>
            <a:fld id="{1CEA5A9A-5639-DB4F-B6C1-BCD322B8B116}" type="slidenum">
              <a:rPr lang="en-UA" smtClean="0"/>
              <a:t>‹№›</a:t>
            </a:fld>
            <a:endParaRPr lang="en-UA"/>
          </a:p>
        </p:txBody>
      </p:sp>
    </p:spTree>
    <p:extLst>
      <p:ext uri="{BB962C8B-B14F-4D97-AF65-F5344CB8AC3E}">
        <p14:creationId xmlns:p14="http://schemas.microsoft.com/office/powerpoint/2010/main" val="1610417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410D3-5057-A0F5-8910-2D223A978273}"/>
              </a:ext>
            </a:extLst>
          </p:cNvPr>
          <p:cNvSpPr>
            <a:spLocks noGrp="1"/>
          </p:cNvSpPr>
          <p:nvPr>
            <p:ph type="title"/>
          </p:nvPr>
        </p:nvSpPr>
        <p:spPr/>
        <p:txBody>
          <a:bodyPr/>
          <a:lstStyle/>
          <a:p>
            <a:r>
              <a:rPr lang="uk-UA"/>
              <a:t>Клацніть, щоб редагувати стиль зразка заголовка</a:t>
            </a:r>
            <a:endParaRPr lang="en-UA"/>
          </a:p>
        </p:txBody>
      </p:sp>
      <p:sp>
        <p:nvSpPr>
          <p:cNvPr id="3" name="Date Placeholder 2">
            <a:extLst>
              <a:ext uri="{FF2B5EF4-FFF2-40B4-BE49-F238E27FC236}">
                <a16:creationId xmlns:a16="http://schemas.microsoft.com/office/drawing/2014/main" id="{8657721C-0149-E8D8-C767-A42A1586F3B6}"/>
              </a:ext>
            </a:extLst>
          </p:cNvPr>
          <p:cNvSpPr>
            <a:spLocks noGrp="1"/>
          </p:cNvSpPr>
          <p:nvPr>
            <p:ph type="dt" sz="half" idx="10"/>
          </p:nvPr>
        </p:nvSpPr>
        <p:spPr/>
        <p:txBody>
          <a:bodyPr/>
          <a:lstStyle/>
          <a:p>
            <a:fld id="{3E504415-A8A7-D649-8CC4-4AD89E782C08}" type="datetimeFigureOut">
              <a:rPr lang="en-UA" smtClean="0"/>
              <a:t>01/24/2024</a:t>
            </a:fld>
            <a:endParaRPr lang="en-UA"/>
          </a:p>
        </p:txBody>
      </p:sp>
      <p:sp>
        <p:nvSpPr>
          <p:cNvPr id="4" name="Footer Placeholder 3">
            <a:extLst>
              <a:ext uri="{FF2B5EF4-FFF2-40B4-BE49-F238E27FC236}">
                <a16:creationId xmlns:a16="http://schemas.microsoft.com/office/drawing/2014/main" id="{57C456E5-0AE4-D6A3-A3E6-FF3CF8974C2D}"/>
              </a:ext>
            </a:extLst>
          </p:cNvPr>
          <p:cNvSpPr>
            <a:spLocks noGrp="1"/>
          </p:cNvSpPr>
          <p:nvPr>
            <p:ph type="ftr" sz="quarter" idx="11"/>
          </p:nvPr>
        </p:nvSpPr>
        <p:spPr/>
        <p:txBody>
          <a:bodyPr/>
          <a:lstStyle/>
          <a:p>
            <a:endParaRPr lang="en-UA"/>
          </a:p>
        </p:txBody>
      </p:sp>
      <p:sp>
        <p:nvSpPr>
          <p:cNvPr id="5" name="Slide Number Placeholder 4">
            <a:extLst>
              <a:ext uri="{FF2B5EF4-FFF2-40B4-BE49-F238E27FC236}">
                <a16:creationId xmlns:a16="http://schemas.microsoft.com/office/drawing/2014/main" id="{2E683F6F-4FD3-ECEA-AAC4-A85F3FEC2D57}"/>
              </a:ext>
            </a:extLst>
          </p:cNvPr>
          <p:cNvSpPr>
            <a:spLocks noGrp="1"/>
          </p:cNvSpPr>
          <p:nvPr>
            <p:ph type="sldNum" sz="quarter" idx="12"/>
          </p:nvPr>
        </p:nvSpPr>
        <p:spPr/>
        <p:txBody>
          <a:bodyPr/>
          <a:lstStyle/>
          <a:p>
            <a:fld id="{1CEA5A9A-5639-DB4F-B6C1-BCD322B8B116}" type="slidenum">
              <a:rPr lang="en-UA" smtClean="0"/>
              <a:t>‹№›</a:t>
            </a:fld>
            <a:endParaRPr lang="en-UA"/>
          </a:p>
        </p:txBody>
      </p:sp>
    </p:spTree>
    <p:extLst>
      <p:ext uri="{BB962C8B-B14F-4D97-AF65-F5344CB8AC3E}">
        <p14:creationId xmlns:p14="http://schemas.microsoft.com/office/powerpoint/2010/main" val="37616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335468-70CC-85B0-3EA1-58002D74157F}"/>
              </a:ext>
            </a:extLst>
          </p:cNvPr>
          <p:cNvSpPr>
            <a:spLocks noGrp="1"/>
          </p:cNvSpPr>
          <p:nvPr>
            <p:ph type="dt" sz="half" idx="10"/>
          </p:nvPr>
        </p:nvSpPr>
        <p:spPr/>
        <p:txBody>
          <a:bodyPr/>
          <a:lstStyle/>
          <a:p>
            <a:fld id="{3E504415-A8A7-D649-8CC4-4AD89E782C08}" type="datetimeFigureOut">
              <a:rPr lang="en-UA" smtClean="0"/>
              <a:t>01/24/2024</a:t>
            </a:fld>
            <a:endParaRPr lang="en-UA"/>
          </a:p>
        </p:txBody>
      </p:sp>
      <p:sp>
        <p:nvSpPr>
          <p:cNvPr id="3" name="Footer Placeholder 2">
            <a:extLst>
              <a:ext uri="{FF2B5EF4-FFF2-40B4-BE49-F238E27FC236}">
                <a16:creationId xmlns:a16="http://schemas.microsoft.com/office/drawing/2014/main" id="{FEA6F230-1F8D-3DA3-9A7F-A2DD302384C8}"/>
              </a:ext>
            </a:extLst>
          </p:cNvPr>
          <p:cNvSpPr>
            <a:spLocks noGrp="1"/>
          </p:cNvSpPr>
          <p:nvPr>
            <p:ph type="ftr" sz="quarter" idx="11"/>
          </p:nvPr>
        </p:nvSpPr>
        <p:spPr/>
        <p:txBody>
          <a:bodyPr/>
          <a:lstStyle/>
          <a:p>
            <a:endParaRPr lang="en-UA"/>
          </a:p>
        </p:txBody>
      </p:sp>
      <p:sp>
        <p:nvSpPr>
          <p:cNvPr id="4" name="Slide Number Placeholder 3">
            <a:extLst>
              <a:ext uri="{FF2B5EF4-FFF2-40B4-BE49-F238E27FC236}">
                <a16:creationId xmlns:a16="http://schemas.microsoft.com/office/drawing/2014/main" id="{800F51E9-269C-FB5F-6F7D-A62DCEEA42FA}"/>
              </a:ext>
            </a:extLst>
          </p:cNvPr>
          <p:cNvSpPr>
            <a:spLocks noGrp="1"/>
          </p:cNvSpPr>
          <p:nvPr>
            <p:ph type="sldNum" sz="quarter" idx="12"/>
          </p:nvPr>
        </p:nvSpPr>
        <p:spPr/>
        <p:txBody>
          <a:bodyPr/>
          <a:lstStyle/>
          <a:p>
            <a:fld id="{1CEA5A9A-5639-DB4F-B6C1-BCD322B8B116}" type="slidenum">
              <a:rPr lang="en-UA" smtClean="0"/>
              <a:t>‹№›</a:t>
            </a:fld>
            <a:endParaRPr lang="en-UA"/>
          </a:p>
        </p:txBody>
      </p:sp>
    </p:spTree>
    <p:extLst>
      <p:ext uri="{BB962C8B-B14F-4D97-AF65-F5344CB8AC3E}">
        <p14:creationId xmlns:p14="http://schemas.microsoft.com/office/powerpoint/2010/main" val="2313001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 підпис">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CF8BE-CC36-9392-CA15-AEA312432E71}"/>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endParaRPr lang="en-UA"/>
          </a:p>
        </p:txBody>
      </p:sp>
      <p:sp>
        <p:nvSpPr>
          <p:cNvPr id="3" name="Content Placeholder 2">
            <a:extLst>
              <a:ext uri="{FF2B5EF4-FFF2-40B4-BE49-F238E27FC236}">
                <a16:creationId xmlns:a16="http://schemas.microsoft.com/office/drawing/2014/main" id="{4B995C58-2F3F-7E6C-DA21-19908DFFED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A"/>
          </a:p>
        </p:txBody>
      </p:sp>
      <p:sp>
        <p:nvSpPr>
          <p:cNvPr id="4" name="Text Placeholder 3">
            <a:extLst>
              <a:ext uri="{FF2B5EF4-FFF2-40B4-BE49-F238E27FC236}">
                <a16:creationId xmlns:a16="http://schemas.microsoft.com/office/drawing/2014/main" id="{CDAAB35A-9E45-80ED-6543-CAC9ADB7B6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Date Placeholder 4">
            <a:extLst>
              <a:ext uri="{FF2B5EF4-FFF2-40B4-BE49-F238E27FC236}">
                <a16:creationId xmlns:a16="http://schemas.microsoft.com/office/drawing/2014/main" id="{E884EA8C-38A3-570C-5699-AFFE3F4181A4}"/>
              </a:ext>
            </a:extLst>
          </p:cNvPr>
          <p:cNvSpPr>
            <a:spLocks noGrp="1"/>
          </p:cNvSpPr>
          <p:nvPr>
            <p:ph type="dt" sz="half" idx="10"/>
          </p:nvPr>
        </p:nvSpPr>
        <p:spPr/>
        <p:txBody>
          <a:bodyPr/>
          <a:lstStyle/>
          <a:p>
            <a:fld id="{3E504415-A8A7-D649-8CC4-4AD89E782C08}" type="datetimeFigureOut">
              <a:rPr lang="en-UA" smtClean="0"/>
              <a:t>01/24/2024</a:t>
            </a:fld>
            <a:endParaRPr lang="en-UA"/>
          </a:p>
        </p:txBody>
      </p:sp>
      <p:sp>
        <p:nvSpPr>
          <p:cNvPr id="6" name="Footer Placeholder 5">
            <a:extLst>
              <a:ext uri="{FF2B5EF4-FFF2-40B4-BE49-F238E27FC236}">
                <a16:creationId xmlns:a16="http://schemas.microsoft.com/office/drawing/2014/main" id="{E6BFB427-A649-ABEA-DF0C-4B43EE6CEC73}"/>
              </a:ext>
            </a:extLst>
          </p:cNvPr>
          <p:cNvSpPr>
            <a:spLocks noGrp="1"/>
          </p:cNvSpPr>
          <p:nvPr>
            <p:ph type="ftr" sz="quarter" idx="11"/>
          </p:nvPr>
        </p:nvSpPr>
        <p:spPr/>
        <p:txBody>
          <a:bodyPr/>
          <a:lstStyle/>
          <a:p>
            <a:endParaRPr lang="en-UA"/>
          </a:p>
        </p:txBody>
      </p:sp>
      <p:sp>
        <p:nvSpPr>
          <p:cNvPr id="7" name="Slide Number Placeholder 6">
            <a:extLst>
              <a:ext uri="{FF2B5EF4-FFF2-40B4-BE49-F238E27FC236}">
                <a16:creationId xmlns:a16="http://schemas.microsoft.com/office/drawing/2014/main" id="{0CE6825A-3DE0-A971-4C5E-740066EE52F7}"/>
              </a:ext>
            </a:extLst>
          </p:cNvPr>
          <p:cNvSpPr>
            <a:spLocks noGrp="1"/>
          </p:cNvSpPr>
          <p:nvPr>
            <p:ph type="sldNum" sz="quarter" idx="12"/>
          </p:nvPr>
        </p:nvSpPr>
        <p:spPr/>
        <p:txBody>
          <a:bodyPr/>
          <a:lstStyle/>
          <a:p>
            <a:fld id="{1CEA5A9A-5639-DB4F-B6C1-BCD322B8B116}" type="slidenum">
              <a:rPr lang="en-UA" smtClean="0"/>
              <a:t>‹№›</a:t>
            </a:fld>
            <a:endParaRPr lang="en-UA"/>
          </a:p>
        </p:txBody>
      </p:sp>
    </p:spTree>
    <p:extLst>
      <p:ext uri="{BB962C8B-B14F-4D97-AF65-F5344CB8AC3E}">
        <p14:creationId xmlns:p14="http://schemas.microsoft.com/office/powerpoint/2010/main" val="2935434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і підпис">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27DD0-EC83-31EB-94B9-BDCBFAD67677}"/>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endParaRPr lang="en-UA"/>
          </a:p>
        </p:txBody>
      </p:sp>
      <p:sp>
        <p:nvSpPr>
          <p:cNvPr id="3" name="Picture Placeholder 2">
            <a:extLst>
              <a:ext uri="{FF2B5EF4-FFF2-40B4-BE49-F238E27FC236}">
                <a16:creationId xmlns:a16="http://schemas.microsoft.com/office/drawing/2014/main" id="{27AF5A5E-977F-6DE6-E78B-C1FB736DAF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a:t>Клацніть піктограму, щоб додати зображення</a:t>
            </a:r>
            <a:endParaRPr lang="en-UA"/>
          </a:p>
        </p:txBody>
      </p:sp>
      <p:sp>
        <p:nvSpPr>
          <p:cNvPr id="4" name="Text Placeholder 3">
            <a:extLst>
              <a:ext uri="{FF2B5EF4-FFF2-40B4-BE49-F238E27FC236}">
                <a16:creationId xmlns:a16="http://schemas.microsoft.com/office/drawing/2014/main" id="{6B413644-22C5-93EB-6FC9-73AE1765AE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Date Placeholder 4">
            <a:extLst>
              <a:ext uri="{FF2B5EF4-FFF2-40B4-BE49-F238E27FC236}">
                <a16:creationId xmlns:a16="http://schemas.microsoft.com/office/drawing/2014/main" id="{F4BA3129-7B7C-128D-F9C0-E35721608D9C}"/>
              </a:ext>
            </a:extLst>
          </p:cNvPr>
          <p:cNvSpPr>
            <a:spLocks noGrp="1"/>
          </p:cNvSpPr>
          <p:nvPr>
            <p:ph type="dt" sz="half" idx="10"/>
          </p:nvPr>
        </p:nvSpPr>
        <p:spPr/>
        <p:txBody>
          <a:bodyPr/>
          <a:lstStyle/>
          <a:p>
            <a:fld id="{3E504415-A8A7-D649-8CC4-4AD89E782C08}" type="datetimeFigureOut">
              <a:rPr lang="en-UA" smtClean="0"/>
              <a:t>01/24/2024</a:t>
            </a:fld>
            <a:endParaRPr lang="en-UA"/>
          </a:p>
        </p:txBody>
      </p:sp>
      <p:sp>
        <p:nvSpPr>
          <p:cNvPr id="6" name="Footer Placeholder 5">
            <a:extLst>
              <a:ext uri="{FF2B5EF4-FFF2-40B4-BE49-F238E27FC236}">
                <a16:creationId xmlns:a16="http://schemas.microsoft.com/office/drawing/2014/main" id="{960FA293-4C95-8D05-53BA-359F74485B56}"/>
              </a:ext>
            </a:extLst>
          </p:cNvPr>
          <p:cNvSpPr>
            <a:spLocks noGrp="1"/>
          </p:cNvSpPr>
          <p:nvPr>
            <p:ph type="ftr" sz="quarter" idx="11"/>
          </p:nvPr>
        </p:nvSpPr>
        <p:spPr/>
        <p:txBody>
          <a:bodyPr/>
          <a:lstStyle/>
          <a:p>
            <a:endParaRPr lang="en-UA"/>
          </a:p>
        </p:txBody>
      </p:sp>
      <p:sp>
        <p:nvSpPr>
          <p:cNvPr id="7" name="Slide Number Placeholder 6">
            <a:extLst>
              <a:ext uri="{FF2B5EF4-FFF2-40B4-BE49-F238E27FC236}">
                <a16:creationId xmlns:a16="http://schemas.microsoft.com/office/drawing/2014/main" id="{E4F6B002-3256-4EB4-DAE7-81200483AB40}"/>
              </a:ext>
            </a:extLst>
          </p:cNvPr>
          <p:cNvSpPr>
            <a:spLocks noGrp="1"/>
          </p:cNvSpPr>
          <p:nvPr>
            <p:ph type="sldNum" sz="quarter" idx="12"/>
          </p:nvPr>
        </p:nvSpPr>
        <p:spPr/>
        <p:txBody>
          <a:bodyPr/>
          <a:lstStyle/>
          <a:p>
            <a:fld id="{1CEA5A9A-5639-DB4F-B6C1-BCD322B8B116}" type="slidenum">
              <a:rPr lang="en-UA" smtClean="0"/>
              <a:t>‹№›</a:t>
            </a:fld>
            <a:endParaRPr lang="en-UA"/>
          </a:p>
        </p:txBody>
      </p:sp>
    </p:spTree>
    <p:extLst>
      <p:ext uri="{BB962C8B-B14F-4D97-AF65-F5344CB8AC3E}">
        <p14:creationId xmlns:p14="http://schemas.microsoft.com/office/powerpoint/2010/main" val="970328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2CD398-C6B4-C6D2-403E-7B117C5464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uk-UA"/>
              <a:t>Клацніть, щоб редагувати стиль зразка заголовка</a:t>
            </a:r>
            <a:endParaRPr lang="en-UA"/>
          </a:p>
        </p:txBody>
      </p:sp>
      <p:sp>
        <p:nvSpPr>
          <p:cNvPr id="3" name="Text Placeholder 2">
            <a:extLst>
              <a:ext uri="{FF2B5EF4-FFF2-40B4-BE49-F238E27FC236}">
                <a16:creationId xmlns:a16="http://schemas.microsoft.com/office/drawing/2014/main" id="{D652E91C-2DA4-99EB-E246-A62CDDC24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A"/>
          </a:p>
        </p:txBody>
      </p:sp>
      <p:sp>
        <p:nvSpPr>
          <p:cNvPr id="4" name="Date Placeholder 3">
            <a:extLst>
              <a:ext uri="{FF2B5EF4-FFF2-40B4-BE49-F238E27FC236}">
                <a16:creationId xmlns:a16="http://schemas.microsoft.com/office/drawing/2014/main" id="{5123BE60-3A06-0D17-5038-8EE004FBEC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504415-A8A7-D649-8CC4-4AD89E782C08}" type="datetimeFigureOut">
              <a:rPr lang="en-UA" smtClean="0"/>
              <a:t>01/24/2024</a:t>
            </a:fld>
            <a:endParaRPr lang="en-UA"/>
          </a:p>
        </p:txBody>
      </p:sp>
      <p:sp>
        <p:nvSpPr>
          <p:cNvPr id="5" name="Footer Placeholder 4">
            <a:extLst>
              <a:ext uri="{FF2B5EF4-FFF2-40B4-BE49-F238E27FC236}">
                <a16:creationId xmlns:a16="http://schemas.microsoft.com/office/drawing/2014/main" id="{8978AA4B-01C9-0D4B-C99F-8C551FACFD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A"/>
          </a:p>
        </p:txBody>
      </p:sp>
      <p:sp>
        <p:nvSpPr>
          <p:cNvPr id="6" name="Slide Number Placeholder 5">
            <a:extLst>
              <a:ext uri="{FF2B5EF4-FFF2-40B4-BE49-F238E27FC236}">
                <a16:creationId xmlns:a16="http://schemas.microsoft.com/office/drawing/2014/main" id="{80E20C77-2EF3-3A60-74AA-3D451063E3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EA5A9A-5639-DB4F-B6C1-BCD322B8B116}" type="slidenum">
              <a:rPr lang="en-UA" smtClean="0"/>
              <a:t>‹№›</a:t>
            </a:fld>
            <a:endParaRPr lang="en-UA"/>
          </a:p>
        </p:txBody>
      </p:sp>
    </p:spTree>
    <p:extLst>
      <p:ext uri="{BB962C8B-B14F-4D97-AF65-F5344CB8AC3E}">
        <p14:creationId xmlns:p14="http://schemas.microsoft.com/office/powerpoint/2010/main" val="3423917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2067" y="-1345790"/>
            <a:ext cx="13873317" cy="10404988"/>
          </a:xfrm>
          <a:prstGeom prst="rect">
            <a:avLst/>
          </a:prstGeom>
        </p:spPr>
      </p:pic>
      <p:sp>
        <p:nvSpPr>
          <p:cNvPr id="8" name="TextBox 7">
            <a:extLst>
              <a:ext uri="{FF2B5EF4-FFF2-40B4-BE49-F238E27FC236}">
                <a16:creationId xmlns:a16="http://schemas.microsoft.com/office/drawing/2014/main" id="{31FE277A-C6B5-1E3D-DB06-72DE28666E68}"/>
              </a:ext>
            </a:extLst>
          </p:cNvPr>
          <p:cNvSpPr txBox="1"/>
          <p:nvPr/>
        </p:nvSpPr>
        <p:spPr>
          <a:xfrm>
            <a:off x="2822067" y="663676"/>
            <a:ext cx="8332838" cy="954107"/>
          </a:xfrm>
          <a:prstGeom prst="rect">
            <a:avLst/>
          </a:prstGeom>
          <a:noFill/>
        </p:spPr>
        <p:txBody>
          <a:bodyPr wrap="square">
            <a:spAutoFit/>
          </a:bodyPr>
          <a:lstStyle/>
          <a:p>
            <a:r>
              <a:rPr lang="en-US" sz="2800" b="1" dirty="0">
                <a:solidFill>
                  <a:schemeClr val="bg1"/>
                </a:solidFill>
              </a:rPr>
              <a:t>The Chornobyl disaster through the prism of postmodernist literature and cinema</a:t>
            </a:r>
            <a:endParaRPr lang="en-US" sz="4400" b="1" dirty="0">
              <a:solidFill>
                <a:schemeClr val="bg1"/>
              </a:solidFill>
            </a:endParaRPr>
          </a:p>
        </p:txBody>
      </p:sp>
      <p:sp>
        <p:nvSpPr>
          <p:cNvPr id="10" name="TextBox 9">
            <a:extLst>
              <a:ext uri="{FF2B5EF4-FFF2-40B4-BE49-F238E27FC236}">
                <a16:creationId xmlns:a16="http://schemas.microsoft.com/office/drawing/2014/main" id="{F11B951B-2E17-ECED-4BA2-E4C287354C14}"/>
              </a:ext>
            </a:extLst>
          </p:cNvPr>
          <p:cNvSpPr txBox="1"/>
          <p:nvPr/>
        </p:nvSpPr>
        <p:spPr>
          <a:xfrm>
            <a:off x="2822067" y="6396335"/>
            <a:ext cx="7034980" cy="461665"/>
          </a:xfrm>
          <a:prstGeom prst="rect">
            <a:avLst/>
          </a:prstGeom>
          <a:noFill/>
        </p:spPr>
        <p:txBody>
          <a:bodyPr wrap="square">
            <a:spAutoFit/>
          </a:bodyPr>
          <a:lstStyle/>
          <a:p>
            <a:r>
              <a:rPr lang="en-US" sz="2400" b="1" dirty="0">
                <a:solidFill>
                  <a:schemeClr val="bg1"/>
                </a:solidFill>
              </a:rPr>
              <a:t>Presented by Kateryna </a:t>
            </a:r>
            <a:r>
              <a:rPr lang="en-US" sz="2400" b="1" dirty="0" err="1">
                <a:solidFill>
                  <a:schemeClr val="bg1"/>
                </a:solidFill>
              </a:rPr>
              <a:t>Shvorob</a:t>
            </a:r>
            <a:r>
              <a:rPr lang="en-US" sz="2400" b="1" dirty="0">
                <a:solidFill>
                  <a:schemeClr val="bg1"/>
                </a:solidFill>
              </a:rPr>
              <a:t>, </a:t>
            </a:r>
            <a:r>
              <a:rPr lang="en-US" sz="2400" b="1" dirty="0" err="1">
                <a:solidFill>
                  <a:schemeClr val="bg1"/>
                </a:solidFill>
              </a:rPr>
              <a:t>Vladyslava</a:t>
            </a:r>
            <a:r>
              <a:rPr lang="en-US" sz="2400" b="1" dirty="0">
                <a:solidFill>
                  <a:schemeClr val="bg1"/>
                </a:solidFill>
              </a:rPr>
              <a:t> </a:t>
            </a:r>
            <a:r>
              <a:rPr lang="en-US" sz="2400" b="1" dirty="0" err="1">
                <a:solidFill>
                  <a:schemeClr val="bg1"/>
                </a:solidFill>
              </a:rPr>
              <a:t>Ivankiv</a:t>
            </a:r>
            <a:endParaRPr lang="en-US" sz="2400" b="1"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659" y="-1139313"/>
            <a:ext cx="13873317" cy="10404988"/>
          </a:xfrm>
          <a:prstGeom prst="rect">
            <a:avLst/>
          </a:prstGeom>
        </p:spPr>
      </p:pic>
      <p:sp>
        <p:nvSpPr>
          <p:cNvPr id="8" name="TextBox 7">
            <a:extLst>
              <a:ext uri="{FF2B5EF4-FFF2-40B4-BE49-F238E27FC236}">
                <a16:creationId xmlns:a16="http://schemas.microsoft.com/office/drawing/2014/main" id="{31FE277A-C6B5-1E3D-DB06-72DE28666E68}"/>
              </a:ext>
            </a:extLst>
          </p:cNvPr>
          <p:cNvSpPr txBox="1"/>
          <p:nvPr/>
        </p:nvSpPr>
        <p:spPr>
          <a:xfrm>
            <a:off x="3117035" y="781664"/>
            <a:ext cx="8332838" cy="646331"/>
          </a:xfrm>
          <a:prstGeom prst="rect">
            <a:avLst/>
          </a:prstGeom>
          <a:noFill/>
        </p:spPr>
        <p:txBody>
          <a:bodyPr wrap="square">
            <a:spAutoFit/>
          </a:bodyPr>
          <a:lstStyle/>
          <a:p>
            <a:r>
              <a:rPr lang="en-US" sz="3600" b="1" dirty="0">
                <a:solidFill>
                  <a:schemeClr val="bg1"/>
                </a:solidFill>
              </a:rPr>
              <a:t>Thank you for your attention!</a:t>
            </a:r>
            <a:endParaRPr lang="en-US" sz="5400" b="1" dirty="0">
              <a:solidFill>
                <a:schemeClr val="bg1"/>
              </a:solidFill>
            </a:endParaRPr>
          </a:p>
        </p:txBody>
      </p:sp>
    </p:spTree>
    <p:extLst>
      <p:ext uri="{BB962C8B-B14F-4D97-AF65-F5344CB8AC3E}">
        <p14:creationId xmlns:p14="http://schemas.microsoft.com/office/powerpoint/2010/main" val="880413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7" name="Рисунок 6">
            <a:extLst>
              <a:ext uri="{FF2B5EF4-FFF2-40B4-BE49-F238E27FC236}">
                <a16:creationId xmlns:a16="http://schemas.microsoft.com/office/drawing/2014/main" id="{F228C891-563B-80A8-C318-40969222F2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65" name="Google Shape;65;p14"/>
          <p:cNvCxnSpPr>
            <a:cxnSpLocks/>
          </p:cNvCxnSpPr>
          <p:nvPr/>
        </p:nvCxnSpPr>
        <p:spPr>
          <a:xfrm>
            <a:off x="4920900" y="991863"/>
            <a:ext cx="7271100" cy="0"/>
          </a:xfrm>
          <a:prstGeom prst="straightConnector1">
            <a:avLst/>
          </a:prstGeom>
          <a:noFill/>
          <a:ln w="9525" cap="flat" cmpd="sng">
            <a:solidFill>
              <a:srgbClr val="141B4D"/>
            </a:solidFill>
            <a:prstDash val="solid"/>
            <a:round/>
            <a:headEnd type="none" w="med" len="med"/>
            <a:tailEnd type="none" w="med" len="med"/>
          </a:ln>
        </p:spPr>
      </p:cxnSp>
      <p:sp>
        <p:nvSpPr>
          <p:cNvPr id="5" name="Прямокутник 4"/>
          <p:cNvSpPr/>
          <p:nvPr/>
        </p:nvSpPr>
        <p:spPr>
          <a:xfrm>
            <a:off x="6096000" y="5248715"/>
            <a:ext cx="4572000" cy="314060"/>
          </a:xfrm>
          <a:prstGeom prst="rect">
            <a:avLst/>
          </a:prstGeom>
        </p:spPr>
        <p:txBody>
          <a:bodyPr>
            <a:spAutoFit/>
          </a:bodyPr>
          <a:lstStyle/>
          <a:p>
            <a:pPr marL="457200">
              <a:lnSpc>
                <a:spcPct val="150000"/>
              </a:lnSpc>
            </a:pPr>
            <a:endParaRPr lang="uk-UA" sz="1100" dirty="0">
              <a:solidFill>
                <a:srgbClr val="141B4D"/>
              </a:solidFill>
              <a:latin typeface="Century Gothic" panose="020B0502020202020204" pitchFamily="34" charset="0"/>
            </a:endParaRPr>
          </a:p>
        </p:txBody>
      </p:sp>
      <p:sp>
        <p:nvSpPr>
          <p:cNvPr id="8" name="Google Shape;67;p14">
            <a:extLst>
              <a:ext uri="{FF2B5EF4-FFF2-40B4-BE49-F238E27FC236}">
                <a16:creationId xmlns:a16="http://schemas.microsoft.com/office/drawing/2014/main" id="{354F4262-8060-0F9D-8322-9D05336CC8B7}"/>
              </a:ext>
            </a:extLst>
          </p:cNvPr>
          <p:cNvSpPr txBox="1"/>
          <p:nvPr/>
        </p:nvSpPr>
        <p:spPr>
          <a:xfrm>
            <a:off x="0" y="5722327"/>
            <a:ext cx="1176900" cy="740700"/>
          </a:xfrm>
          <a:prstGeom prst="rect">
            <a:avLst/>
          </a:prstGeom>
          <a:noFill/>
          <a:ln>
            <a:noFill/>
          </a:ln>
        </p:spPr>
        <p:txBody>
          <a:bodyPr spcFirstLastPara="1" wrap="square" lIns="91425" tIns="91425" rIns="91425" bIns="91425" anchor="t" anchorCtr="0">
            <a:noAutofit/>
          </a:bodyPr>
          <a:lstStyle/>
          <a:p>
            <a:pPr algn="ctr"/>
            <a:r>
              <a:rPr lang="uk-UA" sz="4500" b="1" dirty="0">
                <a:solidFill>
                  <a:schemeClr val="lt1"/>
                </a:solidFill>
                <a:latin typeface="Century Gothic"/>
                <a:ea typeface="Century Gothic"/>
                <a:cs typeface="Century Gothic"/>
                <a:sym typeface="Century Gothic"/>
              </a:rPr>
              <a:t>1</a:t>
            </a:r>
            <a:endParaRPr sz="4500" b="1" dirty="0">
              <a:solidFill>
                <a:schemeClr val="lt1"/>
              </a:solidFill>
              <a:latin typeface="Century Gothic"/>
              <a:ea typeface="Century Gothic"/>
              <a:cs typeface="Century Gothic"/>
              <a:sym typeface="Century Gothic"/>
            </a:endParaRPr>
          </a:p>
        </p:txBody>
      </p:sp>
      <p:sp>
        <p:nvSpPr>
          <p:cNvPr id="3" name="TextBox 2">
            <a:extLst>
              <a:ext uri="{FF2B5EF4-FFF2-40B4-BE49-F238E27FC236}">
                <a16:creationId xmlns:a16="http://schemas.microsoft.com/office/drawing/2014/main" id="{CBBC5C2C-5C27-FD46-3D66-DD3713188C1B}"/>
              </a:ext>
            </a:extLst>
          </p:cNvPr>
          <p:cNvSpPr txBox="1"/>
          <p:nvPr/>
        </p:nvSpPr>
        <p:spPr>
          <a:xfrm>
            <a:off x="1868211" y="345051"/>
            <a:ext cx="6105378" cy="523220"/>
          </a:xfrm>
          <a:prstGeom prst="rect">
            <a:avLst/>
          </a:prstGeom>
          <a:noFill/>
        </p:spPr>
        <p:txBody>
          <a:bodyPr wrap="square">
            <a:spAutoFit/>
          </a:bodyPr>
          <a:lstStyle/>
          <a:p>
            <a:r>
              <a:rPr lang="en-US" sz="2800" b="1" dirty="0"/>
              <a:t>The 1986 Chornobyl disaster</a:t>
            </a:r>
            <a:endParaRPr lang="en-US" sz="4400" b="1" dirty="0"/>
          </a:p>
        </p:txBody>
      </p:sp>
      <p:sp>
        <p:nvSpPr>
          <p:cNvPr id="6" name="TextBox 5">
            <a:extLst>
              <a:ext uri="{FF2B5EF4-FFF2-40B4-BE49-F238E27FC236}">
                <a16:creationId xmlns:a16="http://schemas.microsoft.com/office/drawing/2014/main" id="{FAE51F68-9B41-F9E6-FD83-59C66C3C02D9}"/>
              </a:ext>
            </a:extLst>
          </p:cNvPr>
          <p:cNvSpPr txBox="1"/>
          <p:nvPr/>
        </p:nvSpPr>
        <p:spPr>
          <a:xfrm>
            <a:off x="1351224" y="1394365"/>
            <a:ext cx="4252407" cy="1754326"/>
          </a:xfrm>
          <a:prstGeom prst="rect">
            <a:avLst/>
          </a:prstGeom>
          <a:noFill/>
        </p:spPr>
        <p:txBody>
          <a:bodyPr wrap="square">
            <a:spAutoFit/>
          </a:bodyPr>
          <a:lstStyle/>
          <a:p>
            <a:r>
              <a:rPr lang="uk-UA" b="1" dirty="0" err="1"/>
              <a:t>The</a:t>
            </a:r>
            <a:r>
              <a:rPr lang="uk-UA" b="1" dirty="0"/>
              <a:t> </a:t>
            </a:r>
            <a:r>
              <a:rPr lang="uk-UA" b="1" dirty="0" err="1"/>
              <a:t>Chornobyl</a:t>
            </a:r>
            <a:r>
              <a:rPr lang="uk-UA" b="1" dirty="0"/>
              <a:t> </a:t>
            </a:r>
            <a:r>
              <a:rPr lang="uk-UA" b="1" dirty="0" err="1"/>
              <a:t>accident</a:t>
            </a:r>
            <a:r>
              <a:rPr lang="uk-UA" b="1" dirty="0"/>
              <a:t> </a:t>
            </a:r>
            <a:r>
              <a:rPr lang="uk-UA" b="1" dirty="0" err="1"/>
              <a:t>on</a:t>
            </a:r>
            <a:r>
              <a:rPr lang="uk-UA" b="1" dirty="0"/>
              <a:t> </a:t>
            </a:r>
            <a:r>
              <a:rPr lang="uk-UA" b="1" dirty="0" err="1"/>
              <a:t>April</a:t>
            </a:r>
            <a:r>
              <a:rPr lang="uk-UA" b="1" dirty="0"/>
              <a:t> 26, 1986, </a:t>
            </a:r>
            <a:r>
              <a:rPr lang="uk-UA" b="1" dirty="0" err="1"/>
              <a:t>resulted</a:t>
            </a:r>
            <a:r>
              <a:rPr lang="uk-UA" b="1" dirty="0"/>
              <a:t> </a:t>
            </a:r>
            <a:r>
              <a:rPr lang="uk-UA" b="1" dirty="0" err="1"/>
              <a:t>from</a:t>
            </a:r>
            <a:r>
              <a:rPr lang="uk-UA" b="1" dirty="0"/>
              <a:t> a </a:t>
            </a:r>
            <a:r>
              <a:rPr lang="uk-UA" b="1" dirty="0" err="1"/>
              <a:t>flawed</a:t>
            </a:r>
            <a:r>
              <a:rPr lang="uk-UA" b="1" dirty="0"/>
              <a:t> </a:t>
            </a:r>
            <a:r>
              <a:rPr lang="uk-UA" b="1" dirty="0" err="1"/>
              <a:t>reactor</a:t>
            </a:r>
            <a:r>
              <a:rPr lang="uk-UA" b="1" dirty="0"/>
              <a:t> </a:t>
            </a:r>
            <a:r>
              <a:rPr lang="uk-UA" b="1" dirty="0" err="1"/>
              <a:t>design</a:t>
            </a:r>
            <a:r>
              <a:rPr lang="uk-UA" b="1" dirty="0"/>
              <a:t> </a:t>
            </a:r>
            <a:r>
              <a:rPr lang="uk-UA" b="1" dirty="0" err="1"/>
              <a:t>and</a:t>
            </a:r>
            <a:r>
              <a:rPr lang="uk-UA" b="1" dirty="0"/>
              <a:t> </a:t>
            </a:r>
            <a:r>
              <a:rPr lang="uk-UA" b="1" dirty="0" err="1"/>
              <a:t>inadequate</a:t>
            </a:r>
            <a:r>
              <a:rPr lang="uk-UA" b="1" dirty="0"/>
              <a:t> </a:t>
            </a:r>
            <a:r>
              <a:rPr lang="uk-UA" b="1" dirty="0" err="1"/>
              <a:t>operator</a:t>
            </a:r>
            <a:r>
              <a:rPr lang="uk-UA" b="1" dirty="0"/>
              <a:t> </a:t>
            </a:r>
            <a:r>
              <a:rPr lang="uk-UA" b="1" dirty="0" err="1"/>
              <a:t>training</a:t>
            </a:r>
            <a:r>
              <a:rPr lang="uk-UA" b="1" dirty="0"/>
              <a:t>, </a:t>
            </a:r>
            <a:r>
              <a:rPr lang="uk-UA" b="1" dirty="0" err="1"/>
              <a:t>disabling</a:t>
            </a:r>
            <a:r>
              <a:rPr lang="uk-UA" b="1" dirty="0"/>
              <a:t> </a:t>
            </a:r>
            <a:r>
              <a:rPr lang="uk-UA" b="1" dirty="0" err="1"/>
              <a:t>shutdown</a:t>
            </a:r>
            <a:r>
              <a:rPr lang="uk-UA" b="1" dirty="0"/>
              <a:t> </a:t>
            </a:r>
            <a:r>
              <a:rPr lang="uk-UA" b="1" dirty="0" err="1"/>
              <a:t>mechanisms</a:t>
            </a:r>
            <a:r>
              <a:rPr lang="uk-UA" b="1" dirty="0"/>
              <a:t>, </a:t>
            </a:r>
            <a:r>
              <a:rPr lang="uk-UA" b="1" dirty="0" err="1"/>
              <a:t>causing</a:t>
            </a:r>
            <a:r>
              <a:rPr lang="uk-UA" b="1" dirty="0"/>
              <a:t> a </a:t>
            </a:r>
            <a:r>
              <a:rPr lang="uk-UA" b="1" dirty="0" err="1"/>
              <a:t>power</a:t>
            </a:r>
            <a:r>
              <a:rPr lang="uk-UA" b="1" dirty="0"/>
              <a:t> </a:t>
            </a:r>
            <a:r>
              <a:rPr lang="uk-UA" b="1" dirty="0" err="1"/>
              <a:t>surge</a:t>
            </a:r>
            <a:r>
              <a:rPr lang="uk-UA" b="1" dirty="0"/>
              <a:t>, </a:t>
            </a:r>
            <a:r>
              <a:rPr lang="uk-UA" b="1" dirty="0" err="1"/>
              <a:t>and</a:t>
            </a:r>
            <a:r>
              <a:rPr lang="uk-UA" b="1" dirty="0"/>
              <a:t> </a:t>
            </a:r>
            <a:r>
              <a:rPr lang="uk-UA" b="1" dirty="0" err="1"/>
              <a:t>leading</a:t>
            </a:r>
            <a:r>
              <a:rPr lang="uk-UA" b="1" dirty="0"/>
              <a:t> </a:t>
            </a:r>
            <a:r>
              <a:rPr lang="uk-UA" b="1" dirty="0" err="1"/>
              <a:t>to</a:t>
            </a:r>
            <a:r>
              <a:rPr lang="uk-UA" b="1" dirty="0"/>
              <a:t> a </a:t>
            </a:r>
            <a:r>
              <a:rPr lang="uk-UA" b="1" dirty="0" err="1"/>
              <a:t>series</a:t>
            </a:r>
            <a:r>
              <a:rPr lang="uk-UA" b="1" dirty="0"/>
              <a:t> </a:t>
            </a:r>
            <a:r>
              <a:rPr lang="uk-UA" b="1" dirty="0" err="1"/>
              <a:t>of</a:t>
            </a:r>
            <a:r>
              <a:rPr lang="uk-UA" b="1" dirty="0"/>
              <a:t> </a:t>
            </a:r>
            <a:r>
              <a:rPr lang="uk-UA" b="1" dirty="0" err="1"/>
              <a:t>explosions</a:t>
            </a:r>
            <a:r>
              <a:rPr lang="uk-UA" b="1" dirty="0"/>
              <a:t>. </a:t>
            </a:r>
          </a:p>
        </p:txBody>
      </p:sp>
      <p:sp>
        <p:nvSpPr>
          <p:cNvPr id="10" name="TextBox 9">
            <a:extLst>
              <a:ext uri="{FF2B5EF4-FFF2-40B4-BE49-F238E27FC236}">
                <a16:creationId xmlns:a16="http://schemas.microsoft.com/office/drawing/2014/main" id="{B93B1985-5D75-6068-36EC-D64CAC3E19A7}"/>
              </a:ext>
            </a:extLst>
          </p:cNvPr>
          <p:cNvSpPr txBox="1"/>
          <p:nvPr/>
        </p:nvSpPr>
        <p:spPr>
          <a:xfrm>
            <a:off x="1318326" y="3373628"/>
            <a:ext cx="4050989" cy="3139321"/>
          </a:xfrm>
          <a:prstGeom prst="rect">
            <a:avLst/>
          </a:prstGeom>
          <a:noFill/>
        </p:spPr>
        <p:txBody>
          <a:bodyPr wrap="square">
            <a:spAutoFit/>
          </a:bodyPr>
          <a:lstStyle/>
          <a:p>
            <a:r>
              <a:rPr lang="en-US" b="1" dirty="0"/>
              <a:t>After the Chornobyl accident, the priority was to clean up the site for the potential restart of the remaining three reactors and to provide more permanent shielding for the damaged reactor. Soviet authorities initially concealed information about the accident, organized public demonstrations despite rising radiation levels, and only acknowledged the disaster 36 hours later.</a:t>
            </a:r>
            <a:endParaRPr lang="uk-UA" b="1" dirty="0"/>
          </a:p>
        </p:txBody>
      </p:sp>
      <p:sp>
        <p:nvSpPr>
          <p:cNvPr id="12" name="TextBox 11">
            <a:extLst>
              <a:ext uri="{FF2B5EF4-FFF2-40B4-BE49-F238E27FC236}">
                <a16:creationId xmlns:a16="http://schemas.microsoft.com/office/drawing/2014/main" id="{BC51EC94-2407-3DC4-1E42-81297A625B0A}"/>
              </a:ext>
            </a:extLst>
          </p:cNvPr>
          <p:cNvSpPr txBox="1"/>
          <p:nvPr/>
        </p:nvSpPr>
        <p:spPr>
          <a:xfrm>
            <a:off x="8117058" y="1168166"/>
            <a:ext cx="3906226" cy="2308324"/>
          </a:xfrm>
          <a:prstGeom prst="rect">
            <a:avLst/>
          </a:prstGeom>
          <a:noFill/>
        </p:spPr>
        <p:txBody>
          <a:bodyPr wrap="square">
            <a:spAutoFit/>
          </a:bodyPr>
          <a:lstStyle/>
          <a:p>
            <a:pPr algn="r"/>
            <a:r>
              <a:rPr lang="uk-UA" b="1" dirty="0" err="1"/>
              <a:t>The</a:t>
            </a:r>
            <a:r>
              <a:rPr lang="uk-UA" b="1" dirty="0"/>
              <a:t> </a:t>
            </a:r>
            <a:r>
              <a:rPr lang="uk-UA" b="1" dirty="0" err="1"/>
              <a:t>Chornobyl</a:t>
            </a:r>
            <a:r>
              <a:rPr lang="uk-UA" b="1" dirty="0"/>
              <a:t> </a:t>
            </a:r>
            <a:r>
              <a:rPr lang="uk-UA" b="1" dirty="0" err="1"/>
              <a:t>accident</a:t>
            </a:r>
            <a:r>
              <a:rPr lang="uk-UA" b="1" dirty="0"/>
              <a:t> </a:t>
            </a:r>
            <a:r>
              <a:rPr lang="uk-UA" b="1" dirty="0" err="1"/>
              <a:t>resulted</a:t>
            </a:r>
            <a:r>
              <a:rPr lang="uk-UA" b="1" dirty="0"/>
              <a:t> </a:t>
            </a:r>
            <a:r>
              <a:rPr lang="uk-UA" b="1" dirty="0" err="1"/>
              <a:t>in</a:t>
            </a:r>
            <a:r>
              <a:rPr lang="uk-UA" b="1" dirty="0"/>
              <a:t> </a:t>
            </a:r>
            <a:r>
              <a:rPr lang="uk-UA" b="1" dirty="0" err="1"/>
              <a:t>the</a:t>
            </a:r>
            <a:r>
              <a:rPr lang="uk-UA" b="1" dirty="0"/>
              <a:t> </a:t>
            </a:r>
            <a:r>
              <a:rPr lang="uk-UA" b="1" dirty="0" err="1"/>
              <a:t>largest</a:t>
            </a:r>
            <a:r>
              <a:rPr lang="uk-UA" b="1" dirty="0"/>
              <a:t> </a:t>
            </a:r>
            <a:r>
              <a:rPr lang="uk-UA" b="1" dirty="0" err="1"/>
              <a:t>uncontrolled</a:t>
            </a:r>
            <a:r>
              <a:rPr lang="uk-UA" b="1" dirty="0"/>
              <a:t> </a:t>
            </a:r>
            <a:r>
              <a:rPr lang="uk-UA" b="1" dirty="0" err="1"/>
              <a:t>release</a:t>
            </a:r>
            <a:r>
              <a:rPr lang="uk-UA" b="1" dirty="0"/>
              <a:t> </a:t>
            </a:r>
            <a:r>
              <a:rPr lang="uk-UA" b="1" dirty="0" err="1"/>
              <a:t>of</a:t>
            </a:r>
            <a:r>
              <a:rPr lang="uk-UA" b="1" dirty="0"/>
              <a:t> </a:t>
            </a:r>
            <a:r>
              <a:rPr lang="uk-UA" b="1" dirty="0" err="1"/>
              <a:t>radioactive</a:t>
            </a:r>
            <a:r>
              <a:rPr lang="uk-UA" b="1" dirty="0"/>
              <a:t> </a:t>
            </a:r>
            <a:r>
              <a:rPr lang="uk-UA" b="1" dirty="0" err="1"/>
              <a:t>materials</a:t>
            </a:r>
            <a:r>
              <a:rPr lang="uk-UA" b="1" dirty="0"/>
              <a:t> </a:t>
            </a:r>
            <a:r>
              <a:rPr lang="uk-UA" b="1" dirty="0" err="1"/>
              <a:t>ever</a:t>
            </a:r>
            <a:r>
              <a:rPr lang="uk-UA" b="1" dirty="0"/>
              <a:t> </a:t>
            </a:r>
            <a:r>
              <a:rPr lang="uk-UA" b="1" dirty="0" err="1"/>
              <a:t>recorded</a:t>
            </a:r>
            <a:r>
              <a:rPr lang="uk-UA" b="1" dirty="0"/>
              <a:t> </a:t>
            </a:r>
            <a:r>
              <a:rPr lang="uk-UA" b="1" dirty="0" err="1"/>
              <a:t>in</a:t>
            </a:r>
            <a:r>
              <a:rPr lang="uk-UA" b="1" dirty="0"/>
              <a:t> </a:t>
            </a:r>
            <a:r>
              <a:rPr lang="uk-UA" b="1" dirty="0" err="1"/>
              <a:t>civilian</a:t>
            </a:r>
            <a:r>
              <a:rPr lang="uk-UA" b="1" dirty="0"/>
              <a:t> </a:t>
            </a:r>
            <a:r>
              <a:rPr lang="uk-UA" b="1" dirty="0" err="1"/>
              <a:t>operations</a:t>
            </a:r>
            <a:r>
              <a:rPr lang="uk-UA" b="1" dirty="0"/>
              <a:t>, </a:t>
            </a:r>
            <a:r>
              <a:rPr lang="uk-UA" b="1" dirty="0" err="1"/>
              <a:t>lasting</a:t>
            </a:r>
            <a:r>
              <a:rPr lang="uk-UA" b="1" dirty="0"/>
              <a:t> </a:t>
            </a:r>
            <a:r>
              <a:rPr lang="uk-UA" b="1" dirty="0" err="1"/>
              <a:t>about</a:t>
            </a:r>
            <a:r>
              <a:rPr lang="uk-UA" b="1" dirty="0"/>
              <a:t> 10 </a:t>
            </a:r>
            <a:r>
              <a:rPr lang="uk-UA" b="1" dirty="0" err="1"/>
              <a:t>days</a:t>
            </a:r>
            <a:r>
              <a:rPr lang="uk-UA" b="1" dirty="0"/>
              <a:t>. </a:t>
            </a:r>
            <a:r>
              <a:rPr lang="uk-UA" b="1" dirty="0" err="1"/>
              <a:t>This</a:t>
            </a:r>
            <a:r>
              <a:rPr lang="uk-UA" b="1" dirty="0"/>
              <a:t> </a:t>
            </a:r>
            <a:r>
              <a:rPr lang="uk-UA" b="1" dirty="0" err="1"/>
              <a:t>event</a:t>
            </a:r>
            <a:r>
              <a:rPr lang="uk-UA" b="1" dirty="0"/>
              <a:t> </a:t>
            </a:r>
            <a:r>
              <a:rPr lang="uk-UA" b="1" dirty="0" err="1"/>
              <a:t>had</a:t>
            </a:r>
            <a:r>
              <a:rPr lang="uk-UA" b="1" dirty="0"/>
              <a:t> </a:t>
            </a:r>
            <a:r>
              <a:rPr lang="uk-UA" b="1" dirty="0" err="1"/>
              <a:t>severe</a:t>
            </a:r>
            <a:r>
              <a:rPr lang="uk-UA" b="1" dirty="0"/>
              <a:t> </a:t>
            </a:r>
            <a:r>
              <a:rPr lang="uk-UA" b="1" dirty="0" err="1"/>
              <a:t>social</a:t>
            </a:r>
            <a:r>
              <a:rPr lang="uk-UA" b="1" dirty="0"/>
              <a:t> </a:t>
            </a:r>
            <a:r>
              <a:rPr lang="uk-UA" b="1" dirty="0" err="1"/>
              <a:t>and</a:t>
            </a:r>
            <a:r>
              <a:rPr lang="uk-UA" b="1" dirty="0"/>
              <a:t> </a:t>
            </a:r>
            <a:r>
              <a:rPr lang="uk-UA" b="1" dirty="0" err="1"/>
              <a:t>economic</a:t>
            </a:r>
            <a:r>
              <a:rPr lang="uk-UA" b="1" dirty="0"/>
              <a:t> </a:t>
            </a:r>
            <a:r>
              <a:rPr lang="uk-UA" b="1" dirty="0" err="1"/>
              <a:t>consequences</a:t>
            </a:r>
            <a:r>
              <a:rPr lang="uk-UA" b="1" dirty="0"/>
              <a:t> </a:t>
            </a:r>
            <a:r>
              <a:rPr lang="uk-UA" b="1" dirty="0" err="1"/>
              <a:t>for</a:t>
            </a:r>
            <a:r>
              <a:rPr lang="uk-UA" b="1" dirty="0"/>
              <a:t> </a:t>
            </a:r>
            <a:r>
              <a:rPr lang="uk-UA" b="1" dirty="0" err="1"/>
              <a:t>populations</a:t>
            </a:r>
            <a:r>
              <a:rPr lang="uk-UA" b="1" dirty="0"/>
              <a:t> </a:t>
            </a:r>
            <a:r>
              <a:rPr lang="uk-UA" b="1" dirty="0" err="1"/>
              <a:t>in</a:t>
            </a:r>
            <a:r>
              <a:rPr lang="uk-UA" b="1" dirty="0"/>
              <a:t> </a:t>
            </a:r>
            <a:r>
              <a:rPr lang="uk-UA" b="1" dirty="0" err="1"/>
              <a:t>Ukraine</a:t>
            </a:r>
            <a:r>
              <a:rPr lang="uk-UA" b="1" dirty="0"/>
              <a:t> </a:t>
            </a:r>
            <a:r>
              <a:rPr lang="uk-UA" b="1" dirty="0" err="1"/>
              <a:t>and</a:t>
            </a:r>
            <a:r>
              <a:rPr lang="uk-UA" b="1" dirty="0"/>
              <a:t> </a:t>
            </a:r>
            <a:r>
              <a:rPr lang="uk-UA" b="1" dirty="0" err="1"/>
              <a:t>the</a:t>
            </a:r>
            <a:r>
              <a:rPr lang="uk-UA" b="1" dirty="0"/>
              <a:t> USSR </a:t>
            </a:r>
            <a:r>
              <a:rPr lang="uk-UA" b="1" dirty="0" err="1"/>
              <a:t>at</a:t>
            </a:r>
            <a:r>
              <a:rPr lang="uk-UA" b="1" dirty="0"/>
              <a:t> </a:t>
            </a:r>
            <a:r>
              <a:rPr lang="uk-UA" b="1" dirty="0" err="1"/>
              <a:t>the</a:t>
            </a:r>
            <a:r>
              <a:rPr lang="uk-UA" b="1" dirty="0"/>
              <a:t> </a:t>
            </a:r>
            <a:r>
              <a:rPr lang="uk-UA" b="1" dirty="0" err="1"/>
              <a:t>time</a:t>
            </a:r>
            <a:r>
              <a:rPr lang="uk-UA" b="1" dirty="0"/>
              <a:t>. </a:t>
            </a:r>
          </a:p>
        </p:txBody>
      </p:sp>
      <p:pic>
        <p:nvPicPr>
          <p:cNvPr id="13" name="Рисунок 12">
            <a:extLst>
              <a:ext uri="{FF2B5EF4-FFF2-40B4-BE49-F238E27FC236}">
                <a16:creationId xmlns:a16="http://schemas.microsoft.com/office/drawing/2014/main" id="{167ACEFF-B238-89E9-4F37-D2A79DEA3972}"/>
              </a:ext>
            </a:extLst>
          </p:cNvPr>
          <p:cNvPicPr>
            <a:picLocks noChangeAspect="1"/>
          </p:cNvPicPr>
          <p:nvPr/>
        </p:nvPicPr>
        <p:blipFill>
          <a:blip r:embed="rId4"/>
          <a:stretch>
            <a:fillRect/>
          </a:stretch>
        </p:blipFill>
        <p:spPr>
          <a:xfrm>
            <a:off x="5960158" y="3476490"/>
            <a:ext cx="5697269" cy="320583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7" name="Рисунок 6">
            <a:extLst>
              <a:ext uri="{FF2B5EF4-FFF2-40B4-BE49-F238E27FC236}">
                <a16:creationId xmlns:a16="http://schemas.microsoft.com/office/drawing/2014/main" id="{F228C891-563B-80A8-C318-40969222F2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65" name="Google Shape;65;p14"/>
          <p:cNvCxnSpPr>
            <a:cxnSpLocks/>
          </p:cNvCxnSpPr>
          <p:nvPr/>
        </p:nvCxnSpPr>
        <p:spPr>
          <a:xfrm>
            <a:off x="4920900" y="991863"/>
            <a:ext cx="7271100" cy="0"/>
          </a:xfrm>
          <a:prstGeom prst="straightConnector1">
            <a:avLst/>
          </a:prstGeom>
          <a:noFill/>
          <a:ln w="9525" cap="flat" cmpd="sng">
            <a:solidFill>
              <a:srgbClr val="141B4D"/>
            </a:solidFill>
            <a:prstDash val="solid"/>
            <a:round/>
            <a:headEnd type="none" w="med" len="med"/>
            <a:tailEnd type="none" w="med" len="med"/>
          </a:ln>
        </p:spPr>
      </p:cxnSp>
      <p:sp>
        <p:nvSpPr>
          <p:cNvPr id="5" name="Прямокутник 4"/>
          <p:cNvSpPr/>
          <p:nvPr/>
        </p:nvSpPr>
        <p:spPr>
          <a:xfrm>
            <a:off x="6096000" y="5248715"/>
            <a:ext cx="4572000" cy="314060"/>
          </a:xfrm>
          <a:prstGeom prst="rect">
            <a:avLst/>
          </a:prstGeom>
        </p:spPr>
        <p:txBody>
          <a:bodyPr>
            <a:spAutoFit/>
          </a:bodyPr>
          <a:lstStyle/>
          <a:p>
            <a:pPr marL="457200">
              <a:lnSpc>
                <a:spcPct val="150000"/>
              </a:lnSpc>
            </a:pPr>
            <a:endParaRPr lang="uk-UA" sz="1100" dirty="0">
              <a:solidFill>
                <a:srgbClr val="141B4D"/>
              </a:solidFill>
              <a:latin typeface="Century Gothic" panose="020B0502020202020204" pitchFamily="34" charset="0"/>
            </a:endParaRPr>
          </a:p>
        </p:txBody>
      </p:sp>
      <p:sp>
        <p:nvSpPr>
          <p:cNvPr id="8" name="Google Shape;67;p14">
            <a:extLst>
              <a:ext uri="{FF2B5EF4-FFF2-40B4-BE49-F238E27FC236}">
                <a16:creationId xmlns:a16="http://schemas.microsoft.com/office/drawing/2014/main" id="{354F4262-8060-0F9D-8322-9D05336CC8B7}"/>
              </a:ext>
            </a:extLst>
          </p:cNvPr>
          <p:cNvSpPr txBox="1"/>
          <p:nvPr/>
        </p:nvSpPr>
        <p:spPr>
          <a:xfrm>
            <a:off x="0" y="5722327"/>
            <a:ext cx="1176900" cy="740700"/>
          </a:xfrm>
          <a:prstGeom prst="rect">
            <a:avLst/>
          </a:prstGeom>
          <a:noFill/>
          <a:ln>
            <a:noFill/>
          </a:ln>
        </p:spPr>
        <p:txBody>
          <a:bodyPr spcFirstLastPara="1" wrap="square" lIns="91425" tIns="91425" rIns="91425" bIns="91425" anchor="t" anchorCtr="0">
            <a:noAutofit/>
          </a:bodyPr>
          <a:lstStyle/>
          <a:p>
            <a:pPr algn="ctr"/>
            <a:r>
              <a:rPr lang="uk-UA" sz="4500" b="1" dirty="0">
                <a:solidFill>
                  <a:schemeClr val="lt1"/>
                </a:solidFill>
                <a:latin typeface="Century Gothic"/>
                <a:ea typeface="Century Gothic"/>
                <a:cs typeface="Century Gothic"/>
                <a:sym typeface="Century Gothic"/>
              </a:rPr>
              <a:t>1</a:t>
            </a:r>
            <a:endParaRPr sz="4500" b="1" dirty="0">
              <a:solidFill>
                <a:schemeClr val="lt1"/>
              </a:solidFill>
              <a:latin typeface="Century Gothic"/>
              <a:ea typeface="Century Gothic"/>
              <a:cs typeface="Century Gothic"/>
              <a:sym typeface="Century Gothic"/>
            </a:endParaRPr>
          </a:p>
        </p:txBody>
      </p:sp>
      <p:sp>
        <p:nvSpPr>
          <p:cNvPr id="4" name="TextBox 3">
            <a:extLst>
              <a:ext uri="{FF2B5EF4-FFF2-40B4-BE49-F238E27FC236}">
                <a16:creationId xmlns:a16="http://schemas.microsoft.com/office/drawing/2014/main" id="{9EB5BFCD-88E6-12C8-90BC-C7BECF1187A0}"/>
              </a:ext>
            </a:extLst>
          </p:cNvPr>
          <p:cNvSpPr txBox="1"/>
          <p:nvPr/>
        </p:nvSpPr>
        <p:spPr>
          <a:xfrm>
            <a:off x="1452491" y="1295225"/>
            <a:ext cx="2894426" cy="5355312"/>
          </a:xfrm>
          <a:prstGeom prst="rect">
            <a:avLst/>
          </a:prstGeom>
          <a:noFill/>
        </p:spPr>
        <p:txBody>
          <a:bodyPr wrap="square">
            <a:spAutoFit/>
          </a:bodyPr>
          <a:lstStyle/>
          <a:p>
            <a:r>
              <a:rPr lang="en-US" dirty="0"/>
              <a:t>The aftermath of the disaster involved extensive cleanup efforts by over 600,000 individuals, including firefighters and military personnel who faced health risks. The New Safe Confinement, completed in 2019, aimed to contain the remains of the reactor unit and prevent the release of radioactive contaminants. The Chornobyl Radiation-Ecological Biosphere Reserve, established in 2016, restored local flora and fauna and serves as a sanctuary for rare Ukrainian species.</a:t>
            </a:r>
            <a:endParaRPr lang="uk-UA" dirty="0"/>
          </a:p>
        </p:txBody>
      </p:sp>
      <p:sp>
        <p:nvSpPr>
          <p:cNvPr id="11" name="TextBox 10">
            <a:extLst>
              <a:ext uri="{FF2B5EF4-FFF2-40B4-BE49-F238E27FC236}">
                <a16:creationId xmlns:a16="http://schemas.microsoft.com/office/drawing/2014/main" id="{B8EEF97F-2698-CE59-CE51-099155ADF2C4}"/>
              </a:ext>
            </a:extLst>
          </p:cNvPr>
          <p:cNvSpPr txBox="1"/>
          <p:nvPr/>
        </p:nvSpPr>
        <p:spPr>
          <a:xfrm>
            <a:off x="2036298" y="269109"/>
            <a:ext cx="615461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The 1986 Chornobyl disaster</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ECF33AA-7487-9EFF-9F15-0FAE0A4A0715}"/>
              </a:ext>
            </a:extLst>
          </p:cNvPr>
          <p:cNvSpPr txBox="1"/>
          <p:nvPr/>
        </p:nvSpPr>
        <p:spPr>
          <a:xfrm>
            <a:off x="8778240" y="1273630"/>
            <a:ext cx="3094893" cy="5355312"/>
          </a:xfrm>
          <a:prstGeom prst="rect">
            <a:avLst/>
          </a:prstGeom>
          <a:noFill/>
        </p:spPr>
        <p:txBody>
          <a:bodyPr wrap="square">
            <a:spAutoFit/>
          </a:bodyPr>
          <a:lstStyle/>
          <a:p>
            <a:pPr algn="r"/>
            <a:r>
              <a:rPr lang="en-US" dirty="0"/>
              <a:t>Despite the ongoing impact of the Chornobyl tragedy for hundreds of years, efforts have been made to mitigate its consequences. </a:t>
            </a:r>
            <a:r>
              <a:rPr lang="en-US" dirty="0" err="1"/>
              <a:t>russia's</a:t>
            </a:r>
            <a:r>
              <a:rPr lang="en-US" dirty="0"/>
              <a:t> invasion of Ukraine in 2022, has posed new threats. </a:t>
            </a:r>
            <a:r>
              <a:rPr lang="en-US" dirty="0" err="1"/>
              <a:t>russian</a:t>
            </a:r>
            <a:r>
              <a:rPr lang="en-US" dirty="0"/>
              <a:t> forces temporarily occupied the Chornobyl Nuclear Power Plant, causing an increase in radiation levels, destroying laboratories, and sparking fires. Ukrainian counter-offensive efforts in March 2022 expelled the </a:t>
            </a:r>
            <a:r>
              <a:rPr lang="en-US" dirty="0" err="1"/>
              <a:t>russian</a:t>
            </a:r>
            <a:r>
              <a:rPr lang="en-US" dirty="0"/>
              <a:t> forces, but ongoing dangers persist, with Russia still occupying the Zaporizhzhia Nuclear Power Plant</a:t>
            </a:r>
            <a:endParaRPr lang="uk-UA" dirty="0"/>
          </a:p>
        </p:txBody>
      </p:sp>
      <p:pic>
        <p:nvPicPr>
          <p:cNvPr id="16" name="Рисунок 15">
            <a:extLst>
              <a:ext uri="{FF2B5EF4-FFF2-40B4-BE49-F238E27FC236}">
                <a16:creationId xmlns:a16="http://schemas.microsoft.com/office/drawing/2014/main" id="{8C6F1942-29A0-D11F-D752-B1146C22A67B}"/>
              </a:ext>
            </a:extLst>
          </p:cNvPr>
          <p:cNvPicPr>
            <a:picLocks noChangeAspect="1"/>
          </p:cNvPicPr>
          <p:nvPr/>
        </p:nvPicPr>
        <p:blipFill>
          <a:blip r:embed="rId4"/>
          <a:stretch>
            <a:fillRect/>
          </a:stretch>
        </p:blipFill>
        <p:spPr>
          <a:xfrm>
            <a:off x="4586066" y="3963644"/>
            <a:ext cx="4065663" cy="2711797"/>
          </a:xfrm>
          <a:prstGeom prst="rect">
            <a:avLst/>
          </a:prstGeom>
        </p:spPr>
      </p:pic>
      <p:pic>
        <p:nvPicPr>
          <p:cNvPr id="18" name="Рисунок 17">
            <a:extLst>
              <a:ext uri="{FF2B5EF4-FFF2-40B4-BE49-F238E27FC236}">
                <a16:creationId xmlns:a16="http://schemas.microsoft.com/office/drawing/2014/main" id="{20151448-A5D9-5002-AD2D-0229AE775D96}"/>
              </a:ext>
            </a:extLst>
          </p:cNvPr>
          <p:cNvPicPr>
            <a:picLocks noChangeAspect="1"/>
          </p:cNvPicPr>
          <p:nvPr/>
        </p:nvPicPr>
        <p:blipFill>
          <a:blip r:embed="rId5"/>
          <a:stretch>
            <a:fillRect/>
          </a:stretch>
        </p:blipFill>
        <p:spPr>
          <a:xfrm>
            <a:off x="4586066" y="1120070"/>
            <a:ext cx="4067696" cy="2711797"/>
          </a:xfrm>
          <a:prstGeom prst="rect">
            <a:avLst/>
          </a:prstGeom>
        </p:spPr>
      </p:pic>
    </p:spTree>
    <p:extLst>
      <p:ext uri="{BB962C8B-B14F-4D97-AF65-F5344CB8AC3E}">
        <p14:creationId xmlns:p14="http://schemas.microsoft.com/office/powerpoint/2010/main" val="3428453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7" name="Рисунок 6">
            <a:extLst>
              <a:ext uri="{FF2B5EF4-FFF2-40B4-BE49-F238E27FC236}">
                <a16:creationId xmlns:a16="http://schemas.microsoft.com/office/drawing/2014/main" id="{F228C891-563B-80A8-C318-40969222F2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65" name="Google Shape;65;p14"/>
          <p:cNvCxnSpPr>
            <a:cxnSpLocks/>
          </p:cNvCxnSpPr>
          <p:nvPr/>
        </p:nvCxnSpPr>
        <p:spPr>
          <a:xfrm>
            <a:off x="4920900" y="991863"/>
            <a:ext cx="7271100" cy="0"/>
          </a:xfrm>
          <a:prstGeom prst="straightConnector1">
            <a:avLst/>
          </a:prstGeom>
          <a:noFill/>
          <a:ln w="9525" cap="flat" cmpd="sng">
            <a:solidFill>
              <a:srgbClr val="141B4D"/>
            </a:solidFill>
            <a:prstDash val="solid"/>
            <a:round/>
            <a:headEnd type="none" w="med" len="med"/>
            <a:tailEnd type="none" w="med" len="med"/>
          </a:ln>
        </p:spPr>
      </p:cxnSp>
      <p:sp>
        <p:nvSpPr>
          <p:cNvPr id="5" name="Прямокутник 4"/>
          <p:cNvSpPr/>
          <p:nvPr/>
        </p:nvSpPr>
        <p:spPr>
          <a:xfrm>
            <a:off x="6096000" y="5248715"/>
            <a:ext cx="4572000" cy="314060"/>
          </a:xfrm>
          <a:prstGeom prst="rect">
            <a:avLst/>
          </a:prstGeom>
        </p:spPr>
        <p:txBody>
          <a:bodyPr>
            <a:spAutoFit/>
          </a:bodyPr>
          <a:lstStyle/>
          <a:p>
            <a:pPr marL="457200">
              <a:lnSpc>
                <a:spcPct val="150000"/>
              </a:lnSpc>
            </a:pPr>
            <a:endParaRPr lang="uk-UA" sz="1100" dirty="0">
              <a:solidFill>
                <a:srgbClr val="141B4D"/>
              </a:solidFill>
              <a:latin typeface="Century Gothic" panose="020B0502020202020204" pitchFamily="34" charset="0"/>
            </a:endParaRPr>
          </a:p>
        </p:txBody>
      </p:sp>
      <p:sp>
        <p:nvSpPr>
          <p:cNvPr id="8" name="Google Shape;67;p14">
            <a:extLst>
              <a:ext uri="{FF2B5EF4-FFF2-40B4-BE49-F238E27FC236}">
                <a16:creationId xmlns:a16="http://schemas.microsoft.com/office/drawing/2014/main" id="{354F4262-8060-0F9D-8322-9D05336CC8B7}"/>
              </a:ext>
            </a:extLst>
          </p:cNvPr>
          <p:cNvSpPr txBox="1"/>
          <p:nvPr/>
        </p:nvSpPr>
        <p:spPr>
          <a:xfrm>
            <a:off x="0" y="5722327"/>
            <a:ext cx="1176900" cy="740700"/>
          </a:xfrm>
          <a:prstGeom prst="rect">
            <a:avLst/>
          </a:prstGeom>
          <a:noFill/>
          <a:ln>
            <a:noFill/>
          </a:ln>
        </p:spPr>
        <p:txBody>
          <a:bodyPr spcFirstLastPara="1" wrap="square" lIns="91425" tIns="91425" rIns="91425" bIns="91425" anchor="t" anchorCtr="0">
            <a:noAutofit/>
          </a:bodyPr>
          <a:lstStyle/>
          <a:p>
            <a:pPr algn="ctr"/>
            <a:r>
              <a:rPr lang="uk-UA" sz="4500" b="1" dirty="0">
                <a:solidFill>
                  <a:schemeClr val="lt1"/>
                </a:solidFill>
                <a:latin typeface="Century Gothic"/>
                <a:ea typeface="Century Gothic"/>
                <a:cs typeface="Century Gothic"/>
                <a:sym typeface="Century Gothic"/>
              </a:rPr>
              <a:t>1</a:t>
            </a:r>
            <a:endParaRPr sz="4500" b="1" dirty="0">
              <a:solidFill>
                <a:schemeClr val="lt1"/>
              </a:solidFill>
              <a:latin typeface="Century Gothic"/>
              <a:ea typeface="Century Gothic"/>
              <a:cs typeface="Century Gothic"/>
              <a:sym typeface="Century Gothic"/>
            </a:endParaRPr>
          </a:p>
        </p:txBody>
      </p:sp>
      <p:sp>
        <p:nvSpPr>
          <p:cNvPr id="3" name="TextBox 2">
            <a:extLst>
              <a:ext uri="{FF2B5EF4-FFF2-40B4-BE49-F238E27FC236}">
                <a16:creationId xmlns:a16="http://schemas.microsoft.com/office/drawing/2014/main" id="{DC56261C-9DE6-ECAA-6783-290712C4174A}"/>
              </a:ext>
            </a:extLst>
          </p:cNvPr>
          <p:cNvSpPr txBox="1"/>
          <p:nvPr/>
        </p:nvSpPr>
        <p:spPr>
          <a:xfrm>
            <a:off x="2227386" y="360056"/>
            <a:ext cx="691661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effectLst/>
                <a:ea typeface="Calibri" panose="020F0502020204030204" pitchFamily="34" charset="0"/>
              </a:rPr>
              <a:t>The world’s reaction to Chornobyl disaster</a:t>
            </a:r>
            <a:endParaRPr kumimoji="0" lang="en-US" sz="6000" b="1" i="0" strike="noStrike" kern="1200" cap="none" spc="0" normalizeH="0" baseline="0" noProof="0" dirty="0">
              <a:ln>
                <a:noFill/>
              </a:ln>
              <a:solidFill>
                <a:prstClr val="black"/>
              </a:solidFill>
              <a:effectLst/>
              <a:uLnTx/>
              <a:uFillTx/>
              <a:ea typeface="+mn-ea"/>
              <a:cs typeface="+mn-cs"/>
            </a:endParaRPr>
          </a:p>
        </p:txBody>
      </p:sp>
      <p:sp>
        <p:nvSpPr>
          <p:cNvPr id="10" name="TextBox 9">
            <a:extLst>
              <a:ext uri="{FF2B5EF4-FFF2-40B4-BE49-F238E27FC236}">
                <a16:creationId xmlns:a16="http://schemas.microsoft.com/office/drawing/2014/main" id="{55633CD6-D9E8-A499-1EFD-C80DC596000A}"/>
              </a:ext>
            </a:extLst>
          </p:cNvPr>
          <p:cNvSpPr txBox="1"/>
          <p:nvPr/>
        </p:nvSpPr>
        <p:spPr>
          <a:xfrm>
            <a:off x="1281333" y="1325358"/>
            <a:ext cx="3783036" cy="1477328"/>
          </a:xfrm>
          <a:prstGeom prst="rect">
            <a:avLst/>
          </a:prstGeom>
          <a:noFill/>
        </p:spPr>
        <p:txBody>
          <a:bodyPr wrap="square">
            <a:spAutoFit/>
          </a:bodyPr>
          <a:lstStyle/>
          <a:p>
            <a:pPr marL="285750" indent="-285750">
              <a:buFont typeface="Arial" panose="020B0604020202020204" pitchFamily="34" charset="0"/>
              <a:buChar char="•"/>
            </a:pPr>
            <a:r>
              <a:rPr lang="en-US" b="1" dirty="0"/>
              <a:t>Due to Chernobyl, some governments opted to discontinue existing nuclear energy programs, while others abandoned plans for new ones.</a:t>
            </a:r>
            <a:endParaRPr lang="uk-UA" b="1" dirty="0"/>
          </a:p>
        </p:txBody>
      </p:sp>
      <p:sp>
        <p:nvSpPr>
          <p:cNvPr id="12" name="TextBox 11">
            <a:extLst>
              <a:ext uri="{FF2B5EF4-FFF2-40B4-BE49-F238E27FC236}">
                <a16:creationId xmlns:a16="http://schemas.microsoft.com/office/drawing/2014/main" id="{73B5CF9F-0369-58B6-88C1-EF536FBD96BB}"/>
              </a:ext>
            </a:extLst>
          </p:cNvPr>
          <p:cNvSpPr txBox="1"/>
          <p:nvPr/>
        </p:nvSpPr>
        <p:spPr>
          <a:xfrm>
            <a:off x="8382000" y="1255139"/>
            <a:ext cx="3635550" cy="2585323"/>
          </a:xfrm>
          <a:prstGeom prst="rect">
            <a:avLst/>
          </a:prstGeom>
          <a:noFill/>
        </p:spPr>
        <p:txBody>
          <a:bodyPr wrap="square">
            <a:spAutoFit/>
          </a:bodyPr>
          <a:lstStyle/>
          <a:p>
            <a:pPr marL="285750" indent="-285750" algn="r">
              <a:buFont typeface="Arial" panose="020B0604020202020204" pitchFamily="34" charset="0"/>
              <a:buChar char="•"/>
            </a:pPr>
            <a:r>
              <a:rPr lang="en-US" b="1" dirty="0"/>
              <a:t>After the Chernobyl disaster, the United States, along with other nations and international organizations, assisted in constructing a protective concrete shelter, known as the sarcophagus, to contain the damaged reactor and prevent further contamination. </a:t>
            </a:r>
            <a:endParaRPr lang="uk-UA" b="1" dirty="0"/>
          </a:p>
        </p:txBody>
      </p:sp>
      <p:sp>
        <p:nvSpPr>
          <p:cNvPr id="16" name="TextBox 15">
            <a:extLst>
              <a:ext uri="{FF2B5EF4-FFF2-40B4-BE49-F238E27FC236}">
                <a16:creationId xmlns:a16="http://schemas.microsoft.com/office/drawing/2014/main" id="{C19B26A3-E54C-4E11-CE32-31CC4128A942}"/>
              </a:ext>
            </a:extLst>
          </p:cNvPr>
          <p:cNvSpPr txBox="1"/>
          <p:nvPr/>
        </p:nvSpPr>
        <p:spPr>
          <a:xfrm>
            <a:off x="1291409" y="3759060"/>
            <a:ext cx="3513182" cy="2862322"/>
          </a:xfrm>
          <a:prstGeom prst="rect">
            <a:avLst/>
          </a:prstGeom>
          <a:noFill/>
        </p:spPr>
        <p:txBody>
          <a:bodyPr wrap="square">
            <a:spAutoFit/>
          </a:bodyPr>
          <a:lstStyle/>
          <a:p>
            <a:pPr marL="285750" indent="-285750">
              <a:buFont typeface="Arial" panose="020B0604020202020204" pitchFamily="34" charset="0"/>
              <a:buChar char="•"/>
            </a:pPr>
            <a:r>
              <a:rPr lang="en-US" b="1" dirty="0"/>
              <a:t>Since the explosion, Pripyat has remained uninhabitable, with deteriorating buildings reflecting the aftermath. A few individuals have returned, but it's rare. Recently opened to tourists, the town has seen wildlife thrive in the absence of human inhabitants over the past four decades. </a:t>
            </a:r>
            <a:endParaRPr lang="uk-UA" b="1" dirty="0"/>
          </a:p>
        </p:txBody>
      </p:sp>
      <p:sp>
        <p:nvSpPr>
          <p:cNvPr id="18" name="TextBox 17">
            <a:extLst>
              <a:ext uri="{FF2B5EF4-FFF2-40B4-BE49-F238E27FC236}">
                <a16:creationId xmlns:a16="http://schemas.microsoft.com/office/drawing/2014/main" id="{E108396F-1428-B680-4143-FB1680A4D95D}"/>
              </a:ext>
            </a:extLst>
          </p:cNvPr>
          <p:cNvSpPr txBox="1"/>
          <p:nvPr/>
        </p:nvSpPr>
        <p:spPr>
          <a:xfrm>
            <a:off x="8257735" y="4082635"/>
            <a:ext cx="3771538" cy="2585323"/>
          </a:xfrm>
          <a:prstGeom prst="rect">
            <a:avLst/>
          </a:prstGeom>
          <a:noFill/>
        </p:spPr>
        <p:txBody>
          <a:bodyPr wrap="square">
            <a:spAutoFit/>
          </a:bodyPr>
          <a:lstStyle/>
          <a:p>
            <a:pPr marL="285750" indent="-285750" algn="r">
              <a:buFont typeface="Arial" panose="020B0604020202020204" pitchFamily="34" charset="0"/>
              <a:buChar char="•"/>
            </a:pPr>
            <a:r>
              <a:rPr lang="en-US" b="1" dirty="0"/>
              <a:t>About 25 years after Chernobyl, the Fukushima Daiichi nuclear accident in Japan prompted a global reassessment by safety regulators. They considered enhancements such as mandating backup generators, as seen in Fukushima, and preparing for unforeseen accident scenarios. </a:t>
            </a:r>
            <a:endParaRPr lang="uk-UA" b="1" dirty="0"/>
          </a:p>
        </p:txBody>
      </p:sp>
      <p:pic>
        <p:nvPicPr>
          <p:cNvPr id="20" name="Рисунок 19">
            <a:extLst>
              <a:ext uri="{FF2B5EF4-FFF2-40B4-BE49-F238E27FC236}">
                <a16:creationId xmlns:a16="http://schemas.microsoft.com/office/drawing/2014/main" id="{AD1E1A69-7132-30A0-EFD5-F5CEDA6B703C}"/>
              </a:ext>
            </a:extLst>
          </p:cNvPr>
          <p:cNvPicPr>
            <a:picLocks noChangeAspect="1"/>
          </p:cNvPicPr>
          <p:nvPr/>
        </p:nvPicPr>
        <p:blipFill>
          <a:blip r:embed="rId4"/>
          <a:stretch>
            <a:fillRect/>
          </a:stretch>
        </p:blipFill>
        <p:spPr>
          <a:xfrm>
            <a:off x="4850773" y="2509290"/>
            <a:ext cx="3938952" cy="2625968"/>
          </a:xfrm>
          <a:prstGeom prst="rect">
            <a:avLst/>
          </a:prstGeom>
        </p:spPr>
      </p:pic>
    </p:spTree>
    <p:extLst>
      <p:ext uri="{BB962C8B-B14F-4D97-AF65-F5344CB8AC3E}">
        <p14:creationId xmlns:p14="http://schemas.microsoft.com/office/powerpoint/2010/main" val="4103999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7" name="Рисунок 6">
            <a:extLst>
              <a:ext uri="{FF2B5EF4-FFF2-40B4-BE49-F238E27FC236}">
                <a16:creationId xmlns:a16="http://schemas.microsoft.com/office/drawing/2014/main" id="{F228C891-563B-80A8-C318-40969222F2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65" name="Google Shape;65;p14"/>
          <p:cNvCxnSpPr>
            <a:cxnSpLocks/>
          </p:cNvCxnSpPr>
          <p:nvPr/>
        </p:nvCxnSpPr>
        <p:spPr>
          <a:xfrm>
            <a:off x="4920900" y="991863"/>
            <a:ext cx="7271100" cy="0"/>
          </a:xfrm>
          <a:prstGeom prst="straightConnector1">
            <a:avLst/>
          </a:prstGeom>
          <a:noFill/>
          <a:ln w="9525" cap="flat" cmpd="sng">
            <a:solidFill>
              <a:srgbClr val="141B4D"/>
            </a:solidFill>
            <a:prstDash val="solid"/>
            <a:round/>
            <a:headEnd type="none" w="med" len="med"/>
            <a:tailEnd type="none" w="med" len="med"/>
          </a:ln>
        </p:spPr>
      </p:cxnSp>
      <p:sp>
        <p:nvSpPr>
          <p:cNvPr id="5" name="Прямокутник 4"/>
          <p:cNvSpPr/>
          <p:nvPr/>
        </p:nvSpPr>
        <p:spPr>
          <a:xfrm>
            <a:off x="6096000" y="5248715"/>
            <a:ext cx="4572000" cy="314060"/>
          </a:xfrm>
          <a:prstGeom prst="rect">
            <a:avLst/>
          </a:prstGeom>
        </p:spPr>
        <p:txBody>
          <a:bodyPr>
            <a:spAutoFit/>
          </a:bodyPr>
          <a:lstStyle/>
          <a:p>
            <a:pPr marL="457200">
              <a:lnSpc>
                <a:spcPct val="150000"/>
              </a:lnSpc>
            </a:pPr>
            <a:endParaRPr lang="uk-UA" sz="1100" dirty="0">
              <a:solidFill>
                <a:srgbClr val="141B4D"/>
              </a:solidFill>
              <a:latin typeface="Century Gothic" panose="020B0502020202020204" pitchFamily="34" charset="0"/>
            </a:endParaRPr>
          </a:p>
        </p:txBody>
      </p:sp>
      <p:sp>
        <p:nvSpPr>
          <p:cNvPr id="8" name="Google Shape;67;p14">
            <a:extLst>
              <a:ext uri="{FF2B5EF4-FFF2-40B4-BE49-F238E27FC236}">
                <a16:creationId xmlns:a16="http://schemas.microsoft.com/office/drawing/2014/main" id="{354F4262-8060-0F9D-8322-9D05336CC8B7}"/>
              </a:ext>
            </a:extLst>
          </p:cNvPr>
          <p:cNvSpPr txBox="1"/>
          <p:nvPr/>
        </p:nvSpPr>
        <p:spPr>
          <a:xfrm>
            <a:off x="0" y="5722327"/>
            <a:ext cx="1176900" cy="740700"/>
          </a:xfrm>
          <a:prstGeom prst="rect">
            <a:avLst/>
          </a:prstGeom>
          <a:noFill/>
          <a:ln>
            <a:noFill/>
          </a:ln>
        </p:spPr>
        <p:txBody>
          <a:bodyPr spcFirstLastPara="1" wrap="square" lIns="91425" tIns="91425" rIns="91425" bIns="91425" anchor="t" anchorCtr="0">
            <a:noAutofit/>
          </a:bodyPr>
          <a:lstStyle/>
          <a:p>
            <a:pPr algn="ctr"/>
            <a:r>
              <a:rPr lang="uk-UA" sz="4500" b="1" dirty="0">
                <a:solidFill>
                  <a:schemeClr val="lt1"/>
                </a:solidFill>
                <a:latin typeface="Century Gothic"/>
                <a:ea typeface="Century Gothic"/>
                <a:cs typeface="Century Gothic"/>
                <a:sym typeface="Century Gothic"/>
              </a:rPr>
              <a:t>1</a:t>
            </a:r>
            <a:endParaRPr sz="4500" b="1" dirty="0">
              <a:solidFill>
                <a:schemeClr val="lt1"/>
              </a:solidFill>
              <a:latin typeface="Century Gothic"/>
              <a:ea typeface="Century Gothic"/>
              <a:cs typeface="Century Gothic"/>
              <a:sym typeface="Century Gothic"/>
            </a:endParaRPr>
          </a:p>
        </p:txBody>
      </p:sp>
      <p:sp>
        <p:nvSpPr>
          <p:cNvPr id="3" name="TextBox 2">
            <a:extLst>
              <a:ext uri="{FF2B5EF4-FFF2-40B4-BE49-F238E27FC236}">
                <a16:creationId xmlns:a16="http://schemas.microsoft.com/office/drawing/2014/main" id="{4A8CA7EE-4429-805A-875C-AB776A8CDF89}"/>
              </a:ext>
            </a:extLst>
          </p:cNvPr>
          <p:cNvSpPr txBox="1"/>
          <p:nvPr/>
        </p:nvSpPr>
        <p:spPr>
          <a:xfrm>
            <a:off x="1397977" y="514809"/>
            <a:ext cx="6348046"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How the Chornobyl disaster impacted the artists throughout the world </a:t>
            </a:r>
            <a:endParaRPr kumimoji="0" lang="en-US" sz="6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4EABF15-173B-74EB-BA63-5BAB90558516}"/>
              </a:ext>
            </a:extLst>
          </p:cNvPr>
          <p:cNvSpPr txBox="1"/>
          <p:nvPr/>
        </p:nvSpPr>
        <p:spPr>
          <a:xfrm>
            <a:off x="2079850" y="1818876"/>
            <a:ext cx="3851149" cy="4524315"/>
          </a:xfrm>
          <a:prstGeom prst="rect">
            <a:avLst/>
          </a:prstGeom>
          <a:noFill/>
        </p:spPr>
        <p:txBody>
          <a:bodyPr wrap="square">
            <a:spAutoFit/>
          </a:bodyPr>
          <a:lstStyle/>
          <a:p>
            <a:r>
              <a:rPr lang="en-US" dirty="0"/>
              <a:t>Postmodernist artists around the globe responded to the Chornobyl disaster by expressing their creativity in diverse ways, expressing environmental concerns, examining the impact of human activities on the planet and raising awareness about nuclear risks and ecosystem fragility in the wake of the significant environmental catastrophe that was the Chornobyl disaster.   Stemming from technological failure, the disaster prompted reflections on the ethical dimensions of scientific advancements and the potential risks associated with unchecked technological progress.</a:t>
            </a:r>
            <a:endParaRPr lang="uk-UA" dirty="0"/>
          </a:p>
        </p:txBody>
      </p:sp>
      <p:pic>
        <p:nvPicPr>
          <p:cNvPr id="13" name="Рисунок 12">
            <a:extLst>
              <a:ext uri="{FF2B5EF4-FFF2-40B4-BE49-F238E27FC236}">
                <a16:creationId xmlns:a16="http://schemas.microsoft.com/office/drawing/2014/main" id="{B42F22E9-363C-499D-88BB-1D2545A962EE}"/>
              </a:ext>
            </a:extLst>
          </p:cNvPr>
          <p:cNvPicPr>
            <a:picLocks noChangeAspect="1"/>
          </p:cNvPicPr>
          <p:nvPr/>
        </p:nvPicPr>
        <p:blipFill>
          <a:blip r:embed="rId4"/>
          <a:stretch>
            <a:fillRect/>
          </a:stretch>
        </p:blipFill>
        <p:spPr>
          <a:xfrm>
            <a:off x="6890061" y="2468406"/>
            <a:ext cx="4837880" cy="3225253"/>
          </a:xfrm>
          <a:prstGeom prst="rect">
            <a:avLst/>
          </a:prstGeom>
        </p:spPr>
      </p:pic>
    </p:spTree>
    <p:extLst>
      <p:ext uri="{BB962C8B-B14F-4D97-AF65-F5344CB8AC3E}">
        <p14:creationId xmlns:p14="http://schemas.microsoft.com/office/powerpoint/2010/main" val="3313251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7" name="Рисунок 6">
            <a:extLst>
              <a:ext uri="{FF2B5EF4-FFF2-40B4-BE49-F238E27FC236}">
                <a16:creationId xmlns:a16="http://schemas.microsoft.com/office/drawing/2014/main" id="{F228C891-563B-80A8-C318-40969222F2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65" name="Google Shape;65;p14"/>
          <p:cNvCxnSpPr>
            <a:cxnSpLocks/>
          </p:cNvCxnSpPr>
          <p:nvPr/>
        </p:nvCxnSpPr>
        <p:spPr>
          <a:xfrm>
            <a:off x="4920900" y="991863"/>
            <a:ext cx="7271100" cy="0"/>
          </a:xfrm>
          <a:prstGeom prst="straightConnector1">
            <a:avLst/>
          </a:prstGeom>
          <a:noFill/>
          <a:ln w="9525" cap="flat" cmpd="sng">
            <a:solidFill>
              <a:srgbClr val="141B4D"/>
            </a:solidFill>
            <a:prstDash val="solid"/>
            <a:round/>
            <a:headEnd type="none" w="med" len="med"/>
            <a:tailEnd type="none" w="med" len="med"/>
          </a:ln>
        </p:spPr>
      </p:cxnSp>
      <p:sp>
        <p:nvSpPr>
          <p:cNvPr id="5" name="Прямокутник 4"/>
          <p:cNvSpPr/>
          <p:nvPr/>
        </p:nvSpPr>
        <p:spPr>
          <a:xfrm>
            <a:off x="6096000" y="5248715"/>
            <a:ext cx="4572000" cy="314060"/>
          </a:xfrm>
          <a:prstGeom prst="rect">
            <a:avLst/>
          </a:prstGeom>
        </p:spPr>
        <p:txBody>
          <a:bodyPr>
            <a:spAutoFit/>
          </a:bodyPr>
          <a:lstStyle/>
          <a:p>
            <a:pPr marL="457200">
              <a:lnSpc>
                <a:spcPct val="150000"/>
              </a:lnSpc>
            </a:pPr>
            <a:endParaRPr lang="uk-UA" sz="1100" dirty="0">
              <a:solidFill>
                <a:srgbClr val="141B4D"/>
              </a:solidFill>
              <a:latin typeface="Century Gothic" panose="020B0502020202020204" pitchFamily="34" charset="0"/>
            </a:endParaRPr>
          </a:p>
        </p:txBody>
      </p:sp>
      <p:sp>
        <p:nvSpPr>
          <p:cNvPr id="8" name="Google Shape;67;p14">
            <a:extLst>
              <a:ext uri="{FF2B5EF4-FFF2-40B4-BE49-F238E27FC236}">
                <a16:creationId xmlns:a16="http://schemas.microsoft.com/office/drawing/2014/main" id="{354F4262-8060-0F9D-8322-9D05336CC8B7}"/>
              </a:ext>
            </a:extLst>
          </p:cNvPr>
          <p:cNvSpPr txBox="1"/>
          <p:nvPr/>
        </p:nvSpPr>
        <p:spPr>
          <a:xfrm>
            <a:off x="0" y="5722327"/>
            <a:ext cx="1176900" cy="740700"/>
          </a:xfrm>
          <a:prstGeom prst="rect">
            <a:avLst/>
          </a:prstGeom>
          <a:noFill/>
          <a:ln>
            <a:noFill/>
          </a:ln>
        </p:spPr>
        <p:txBody>
          <a:bodyPr spcFirstLastPara="1" wrap="square" lIns="91425" tIns="91425" rIns="91425" bIns="91425" anchor="t" anchorCtr="0">
            <a:noAutofit/>
          </a:bodyPr>
          <a:lstStyle/>
          <a:p>
            <a:pPr algn="ctr"/>
            <a:r>
              <a:rPr lang="uk-UA" sz="4500" b="1" dirty="0">
                <a:solidFill>
                  <a:schemeClr val="lt1"/>
                </a:solidFill>
                <a:latin typeface="Century Gothic"/>
                <a:ea typeface="Century Gothic"/>
                <a:cs typeface="Century Gothic"/>
                <a:sym typeface="Century Gothic"/>
              </a:rPr>
              <a:t>1</a:t>
            </a:r>
            <a:endParaRPr sz="4500" b="1" dirty="0">
              <a:solidFill>
                <a:schemeClr val="lt1"/>
              </a:solidFill>
              <a:latin typeface="Century Gothic"/>
              <a:ea typeface="Century Gothic"/>
              <a:cs typeface="Century Gothic"/>
              <a:sym typeface="Century Gothic"/>
            </a:endParaRPr>
          </a:p>
        </p:txBody>
      </p:sp>
      <p:sp>
        <p:nvSpPr>
          <p:cNvPr id="3" name="TextBox 2">
            <a:extLst>
              <a:ext uri="{FF2B5EF4-FFF2-40B4-BE49-F238E27FC236}">
                <a16:creationId xmlns:a16="http://schemas.microsoft.com/office/drawing/2014/main" id="{4A8CA7EE-4429-805A-875C-AB776A8CDF89}"/>
              </a:ext>
            </a:extLst>
          </p:cNvPr>
          <p:cNvSpPr txBox="1"/>
          <p:nvPr/>
        </p:nvSpPr>
        <p:spPr>
          <a:xfrm>
            <a:off x="1397977" y="514809"/>
            <a:ext cx="6348046"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How the Chornobyl disaster impacted the artists throughout the world </a:t>
            </a:r>
            <a:endParaRPr kumimoji="0" lang="en-US" sz="6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6D6F0A8-4036-5B0D-33F7-636D4C9C7820}"/>
              </a:ext>
            </a:extLst>
          </p:cNvPr>
          <p:cNvSpPr txBox="1"/>
          <p:nvPr/>
        </p:nvSpPr>
        <p:spPr>
          <a:xfrm>
            <a:off x="7880253" y="1349432"/>
            <a:ext cx="4051494" cy="2862322"/>
          </a:xfrm>
          <a:prstGeom prst="rect">
            <a:avLst/>
          </a:prstGeom>
          <a:noFill/>
        </p:spPr>
        <p:txBody>
          <a:bodyPr wrap="square">
            <a:spAutoFit/>
          </a:bodyPr>
          <a:lstStyle/>
          <a:p>
            <a:pPr algn="r"/>
            <a:r>
              <a:rPr lang="uk-UA" b="1" dirty="0" err="1"/>
              <a:t>Postmodernism's</a:t>
            </a:r>
            <a:r>
              <a:rPr lang="uk-UA" b="1" dirty="0"/>
              <a:t> </a:t>
            </a:r>
            <a:r>
              <a:rPr lang="uk-UA" b="1" dirty="0" err="1"/>
              <a:t>inclination</a:t>
            </a:r>
            <a:r>
              <a:rPr lang="uk-UA" b="1" dirty="0"/>
              <a:t> </a:t>
            </a:r>
            <a:r>
              <a:rPr lang="uk-UA" b="1" dirty="0" err="1"/>
              <a:t>to</a:t>
            </a:r>
            <a:r>
              <a:rPr lang="uk-UA" b="1" dirty="0"/>
              <a:t> </a:t>
            </a:r>
            <a:r>
              <a:rPr lang="uk-UA" b="1" dirty="0" err="1"/>
              <a:t>question</a:t>
            </a:r>
            <a:r>
              <a:rPr lang="uk-UA" b="1" dirty="0"/>
              <a:t> </a:t>
            </a:r>
            <a:r>
              <a:rPr lang="uk-UA" b="1" dirty="0" err="1"/>
              <a:t>traditional</a:t>
            </a:r>
            <a:r>
              <a:rPr lang="uk-UA" b="1" dirty="0"/>
              <a:t> </a:t>
            </a:r>
            <a:r>
              <a:rPr lang="uk-UA" b="1" dirty="0" err="1"/>
              <a:t>power</a:t>
            </a:r>
            <a:r>
              <a:rPr lang="uk-UA" b="1" dirty="0"/>
              <a:t> </a:t>
            </a:r>
            <a:r>
              <a:rPr lang="uk-UA" b="1" dirty="0" err="1"/>
              <a:t>structures</a:t>
            </a:r>
            <a:r>
              <a:rPr lang="uk-UA" b="1" dirty="0"/>
              <a:t> </a:t>
            </a:r>
            <a:r>
              <a:rPr lang="uk-UA" b="1" dirty="0" err="1"/>
              <a:t>found</a:t>
            </a:r>
            <a:r>
              <a:rPr lang="uk-UA" b="1" dirty="0"/>
              <a:t> </a:t>
            </a:r>
            <a:r>
              <a:rPr lang="uk-UA" b="1" dirty="0" err="1"/>
              <a:t>expression</a:t>
            </a:r>
            <a:r>
              <a:rPr lang="uk-UA" b="1" dirty="0"/>
              <a:t> </a:t>
            </a:r>
            <a:r>
              <a:rPr lang="uk-UA" b="1" dirty="0" err="1"/>
              <a:t>in</a:t>
            </a:r>
            <a:r>
              <a:rPr lang="uk-UA" b="1" dirty="0"/>
              <a:t> </a:t>
            </a:r>
            <a:r>
              <a:rPr lang="uk-UA" b="1" dirty="0" err="1"/>
              <a:t>reflections</a:t>
            </a:r>
            <a:r>
              <a:rPr lang="uk-UA" b="1" dirty="0"/>
              <a:t> </a:t>
            </a:r>
            <a:r>
              <a:rPr lang="uk-UA" b="1" dirty="0" err="1"/>
              <a:t>on</a:t>
            </a:r>
            <a:r>
              <a:rPr lang="uk-UA" b="1" dirty="0"/>
              <a:t> </a:t>
            </a:r>
            <a:r>
              <a:rPr lang="uk-UA" b="1" dirty="0" err="1"/>
              <a:t>the</a:t>
            </a:r>
            <a:r>
              <a:rPr lang="uk-UA" b="1" dirty="0"/>
              <a:t> </a:t>
            </a:r>
            <a:r>
              <a:rPr lang="uk-UA" b="1" dirty="0" err="1"/>
              <a:t>Chornobyl</a:t>
            </a:r>
            <a:r>
              <a:rPr lang="uk-UA" b="1" dirty="0"/>
              <a:t> </a:t>
            </a:r>
            <a:r>
              <a:rPr lang="uk-UA" b="1" dirty="0" err="1"/>
              <a:t>disaster</a:t>
            </a:r>
            <a:r>
              <a:rPr lang="uk-UA" b="1" dirty="0"/>
              <a:t>, </a:t>
            </a:r>
            <a:r>
              <a:rPr lang="uk-UA" b="1" dirty="0" err="1"/>
              <a:t>which</a:t>
            </a:r>
            <a:r>
              <a:rPr lang="uk-UA" b="1" dirty="0"/>
              <a:t> </a:t>
            </a:r>
            <a:r>
              <a:rPr lang="uk-UA" b="1" dirty="0" err="1"/>
              <a:t>was</a:t>
            </a:r>
            <a:r>
              <a:rPr lang="uk-UA" b="1" dirty="0"/>
              <a:t> </a:t>
            </a:r>
            <a:r>
              <a:rPr lang="uk-UA" b="1" dirty="0" err="1"/>
              <a:t>linked</a:t>
            </a:r>
            <a:r>
              <a:rPr lang="uk-UA" b="1" dirty="0"/>
              <a:t> </a:t>
            </a:r>
            <a:r>
              <a:rPr lang="uk-UA" b="1" dirty="0" err="1"/>
              <a:t>to</a:t>
            </a:r>
            <a:r>
              <a:rPr lang="uk-UA" b="1" dirty="0"/>
              <a:t> </a:t>
            </a:r>
            <a:r>
              <a:rPr lang="uk-UA" b="1" dirty="0" err="1"/>
              <a:t>the</a:t>
            </a:r>
            <a:r>
              <a:rPr lang="uk-UA" b="1" dirty="0"/>
              <a:t> </a:t>
            </a:r>
            <a:r>
              <a:rPr lang="uk-UA" b="1" dirty="0" err="1"/>
              <a:t>Soviet</a:t>
            </a:r>
            <a:r>
              <a:rPr lang="uk-UA" b="1" dirty="0"/>
              <a:t> </a:t>
            </a:r>
            <a:r>
              <a:rPr lang="uk-UA" b="1" dirty="0" err="1"/>
              <a:t>Union's</a:t>
            </a:r>
            <a:r>
              <a:rPr lang="uk-UA" b="1" dirty="0"/>
              <a:t> </a:t>
            </a:r>
            <a:r>
              <a:rPr lang="uk-UA" b="1" dirty="0" err="1"/>
              <a:t>management</a:t>
            </a:r>
            <a:r>
              <a:rPr lang="uk-UA" b="1" dirty="0"/>
              <a:t> </a:t>
            </a:r>
            <a:r>
              <a:rPr lang="uk-UA" b="1" dirty="0" err="1"/>
              <a:t>and</a:t>
            </a:r>
            <a:r>
              <a:rPr lang="uk-UA" b="1" dirty="0"/>
              <a:t> </a:t>
            </a:r>
            <a:r>
              <a:rPr lang="uk-UA" b="1" dirty="0" err="1"/>
              <a:t>suppression</a:t>
            </a:r>
            <a:r>
              <a:rPr lang="uk-UA" b="1" dirty="0"/>
              <a:t> </a:t>
            </a:r>
            <a:r>
              <a:rPr lang="uk-UA" b="1" dirty="0" err="1"/>
              <a:t>of</a:t>
            </a:r>
            <a:r>
              <a:rPr lang="uk-UA" b="1" dirty="0"/>
              <a:t> </a:t>
            </a:r>
            <a:r>
              <a:rPr lang="uk-UA" b="1" dirty="0" err="1"/>
              <a:t>information</a:t>
            </a:r>
            <a:r>
              <a:rPr lang="uk-UA" b="1" dirty="0"/>
              <a:t>. </a:t>
            </a:r>
            <a:r>
              <a:rPr lang="uk-UA" b="1" dirty="0" err="1"/>
              <a:t>The</a:t>
            </a:r>
            <a:r>
              <a:rPr lang="uk-UA" b="1" dirty="0"/>
              <a:t> </a:t>
            </a:r>
            <a:r>
              <a:rPr lang="uk-UA" b="1" dirty="0" err="1"/>
              <a:t>event</a:t>
            </a:r>
            <a:r>
              <a:rPr lang="uk-UA" b="1" dirty="0"/>
              <a:t> </a:t>
            </a:r>
            <a:r>
              <a:rPr lang="uk-UA" b="1" dirty="0" err="1"/>
              <a:t>became</a:t>
            </a:r>
            <a:r>
              <a:rPr lang="uk-UA" b="1" dirty="0"/>
              <a:t> a </a:t>
            </a:r>
            <a:r>
              <a:rPr lang="uk-UA" b="1" dirty="0" err="1"/>
              <a:t>symbol</a:t>
            </a:r>
            <a:r>
              <a:rPr lang="uk-UA" b="1" dirty="0"/>
              <a:t> </a:t>
            </a:r>
            <a:r>
              <a:rPr lang="uk-UA" b="1" dirty="0" err="1"/>
              <a:t>for</a:t>
            </a:r>
            <a:r>
              <a:rPr lang="uk-UA" b="1" dirty="0"/>
              <a:t> </a:t>
            </a:r>
            <a:r>
              <a:rPr lang="uk-UA" b="1" dirty="0" err="1"/>
              <a:t>artists</a:t>
            </a:r>
            <a:r>
              <a:rPr lang="uk-UA" b="1" dirty="0"/>
              <a:t> </a:t>
            </a:r>
            <a:r>
              <a:rPr lang="uk-UA" b="1" dirty="0" err="1"/>
              <a:t>to</a:t>
            </a:r>
            <a:r>
              <a:rPr lang="uk-UA" b="1" dirty="0"/>
              <a:t> </a:t>
            </a:r>
            <a:r>
              <a:rPr lang="uk-UA" b="1" dirty="0" err="1"/>
              <a:t>contemplate</a:t>
            </a:r>
            <a:r>
              <a:rPr lang="uk-UA" b="1" dirty="0"/>
              <a:t> </a:t>
            </a:r>
            <a:r>
              <a:rPr lang="uk-UA" b="1" dirty="0" err="1"/>
              <a:t>the</a:t>
            </a:r>
            <a:r>
              <a:rPr lang="uk-UA" b="1" dirty="0"/>
              <a:t> </a:t>
            </a:r>
            <a:r>
              <a:rPr lang="uk-UA" b="1" dirty="0" err="1"/>
              <a:t>consequences</a:t>
            </a:r>
            <a:r>
              <a:rPr lang="uk-UA" b="1" dirty="0"/>
              <a:t> </a:t>
            </a:r>
            <a:r>
              <a:rPr lang="uk-UA" b="1" dirty="0" err="1"/>
              <a:t>of</a:t>
            </a:r>
            <a:r>
              <a:rPr lang="uk-UA" b="1" dirty="0"/>
              <a:t> </a:t>
            </a:r>
            <a:r>
              <a:rPr lang="uk-UA" b="1" dirty="0" err="1"/>
              <a:t>authoritarian</a:t>
            </a:r>
            <a:r>
              <a:rPr lang="uk-UA" b="1" dirty="0"/>
              <a:t> </a:t>
            </a:r>
            <a:r>
              <a:rPr lang="uk-UA" b="1" dirty="0" err="1"/>
              <a:t>regimes</a:t>
            </a:r>
            <a:r>
              <a:rPr lang="uk-UA" b="1" dirty="0"/>
              <a:t> </a:t>
            </a:r>
            <a:r>
              <a:rPr lang="uk-UA" b="1" dirty="0" err="1"/>
              <a:t>and</a:t>
            </a:r>
            <a:r>
              <a:rPr lang="uk-UA" b="1" dirty="0"/>
              <a:t> </a:t>
            </a:r>
            <a:r>
              <a:rPr lang="uk-UA" b="1" dirty="0" err="1"/>
              <a:t>the</a:t>
            </a:r>
            <a:r>
              <a:rPr lang="uk-UA" b="1" dirty="0"/>
              <a:t> </a:t>
            </a:r>
            <a:r>
              <a:rPr lang="uk-UA" b="1" dirty="0" err="1"/>
              <a:t>manipulation</a:t>
            </a:r>
            <a:r>
              <a:rPr lang="uk-UA" b="1" dirty="0"/>
              <a:t> </a:t>
            </a:r>
            <a:r>
              <a:rPr lang="uk-UA" b="1" dirty="0" err="1"/>
              <a:t>of</a:t>
            </a:r>
            <a:r>
              <a:rPr lang="uk-UA" b="1" dirty="0"/>
              <a:t> </a:t>
            </a:r>
            <a:r>
              <a:rPr lang="uk-UA" b="1" dirty="0" err="1"/>
              <a:t>truth</a:t>
            </a:r>
            <a:r>
              <a:rPr lang="uk-UA" b="1" dirty="0"/>
              <a:t>.</a:t>
            </a:r>
          </a:p>
        </p:txBody>
      </p:sp>
      <p:sp>
        <p:nvSpPr>
          <p:cNvPr id="12" name="TextBox 11">
            <a:extLst>
              <a:ext uri="{FF2B5EF4-FFF2-40B4-BE49-F238E27FC236}">
                <a16:creationId xmlns:a16="http://schemas.microsoft.com/office/drawing/2014/main" id="{0081EBF0-B287-F0A0-3094-255F4822FF13}"/>
              </a:ext>
            </a:extLst>
          </p:cNvPr>
          <p:cNvSpPr txBox="1"/>
          <p:nvPr/>
        </p:nvSpPr>
        <p:spPr>
          <a:xfrm>
            <a:off x="7199142" y="4354406"/>
            <a:ext cx="3338732" cy="2308324"/>
          </a:xfrm>
          <a:prstGeom prst="rect">
            <a:avLst/>
          </a:prstGeom>
          <a:noFill/>
        </p:spPr>
        <p:txBody>
          <a:bodyPr wrap="square">
            <a:spAutoFit/>
          </a:bodyPr>
          <a:lstStyle/>
          <a:p>
            <a:r>
              <a:rPr lang="uk-UA" b="1" dirty="0" err="1"/>
              <a:t>Artists</a:t>
            </a:r>
            <a:r>
              <a:rPr lang="uk-UA" b="1" dirty="0"/>
              <a:t> </a:t>
            </a:r>
            <a:r>
              <a:rPr lang="uk-UA" b="1" dirty="0" err="1"/>
              <a:t>worldwide</a:t>
            </a:r>
            <a:r>
              <a:rPr lang="uk-UA" b="1" dirty="0"/>
              <a:t> </a:t>
            </a:r>
            <a:r>
              <a:rPr lang="uk-UA" b="1" dirty="0" err="1"/>
              <a:t>have</a:t>
            </a:r>
            <a:r>
              <a:rPr lang="uk-UA" b="1" dirty="0"/>
              <a:t> </a:t>
            </a:r>
            <a:r>
              <a:rPr lang="uk-UA" b="1" dirty="0" err="1"/>
              <a:t>actively</a:t>
            </a:r>
            <a:r>
              <a:rPr lang="uk-UA" b="1" dirty="0"/>
              <a:t> </a:t>
            </a:r>
            <a:r>
              <a:rPr lang="uk-UA" b="1" dirty="0" err="1"/>
              <a:t>engaged</a:t>
            </a:r>
            <a:r>
              <a:rPr lang="uk-UA" b="1" dirty="0"/>
              <a:t> </a:t>
            </a:r>
            <a:r>
              <a:rPr lang="uk-UA" b="1" dirty="0" err="1"/>
              <a:t>with</a:t>
            </a:r>
            <a:r>
              <a:rPr lang="uk-UA" b="1" dirty="0"/>
              <a:t> </a:t>
            </a:r>
            <a:r>
              <a:rPr lang="uk-UA" b="1" dirty="0" err="1"/>
              <a:t>its</a:t>
            </a:r>
            <a:r>
              <a:rPr lang="uk-UA" b="1" dirty="0"/>
              <a:t> </a:t>
            </a:r>
            <a:r>
              <a:rPr lang="uk-UA" b="1" dirty="0" err="1"/>
              <a:t>themes</a:t>
            </a:r>
            <a:r>
              <a:rPr lang="uk-UA" b="1" dirty="0"/>
              <a:t>, </a:t>
            </a:r>
            <a:r>
              <a:rPr lang="uk-UA" b="1" dirty="0" err="1"/>
              <a:t>contributing</a:t>
            </a:r>
            <a:r>
              <a:rPr lang="uk-UA" b="1" dirty="0"/>
              <a:t> </a:t>
            </a:r>
            <a:r>
              <a:rPr lang="uk-UA" b="1" dirty="0" err="1"/>
              <a:t>to</a:t>
            </a:r>
            <a:r>
              <a:rPr lang="uk-UA" b="1" dirty="0"/>
              <a:t> a </a:t>
            </a:r>
            <a:r>
              <a:rPr lang="uk-UA" b="1" dirty="0" err="1"/>
              <a:t>broader</a:t>
            </a:r>
            <a:r>
              <a:rPr lang="uk-UA" b="1" dirty="0"/>
              <a:t> </a:t>
            </a:r>
            <a:r>
              <a:rPr lang="uk-UA" b="1" dirty="0" err="1"/>
              <a:t>conversation</a:t>
            </a:r>
            <a:r>
              <a:rPr lang="uk-UA" b="1" dirty="0"/>
              <a:t> </a:t>
            </a:r>
            <a:r>
              <a:rPr lang="uk-UA" b="1" dirty="0" err="1"/>
              <a:t>on</a:t>
            </a:r>
            <a:r>
              <a:rPr lang="uk-UA" b="1" dirty="0"/>
              <a:t> </a:t>
            </a:r>
            <a:r>
              <a:rPr lang="uk-UA" b="1" dirty="0" err="1"/>
              <a:t>the</a:t>
            </a:r>
            <a:r>
              <a:rPr lang="uk-UA" b="1" dirty="0"/>
              <a:t> </a:t>
            </a:r>
            <a:r>
              <a:rPr lang="uk-UA" b="1" dirty="0" err="1"/>
              <a:t>intersection</a:t>
            </a:r>
            <a:r>
              <a:rPr lang="uk-UA" b="1" dirty="0"/>
              <a:t> </a:t>
            </a:r>
            <a:r>
              <a:rPr lang="uk-UA" b="1" dirty="0" err="1"/>
              <a:t>of</a:t>
            </a:r>
            <a:r>
              <a:rPr lang="uk-UA" b="1" dirty="0"/>
              <a:t> </a:t>
            </a:r>
            <a:r>
              <a:rPr lang="uk-UA" b="1" dirty="0" err="1"/>
              <a:t>human</a:t>
            </a:r>
            <a:r>
              <a:rPr lang="uk-UA" b="1" dirty="0"/>
              <a:t> </a:t>
            </a:r>
            <a:r>
              <a:rPr lang="uk-UA" b="1" dirty="0" err="1"/>
              <a:t>activities</a:t>
            </a:r>
            <a:r>
              <a:rPr lang="uk-UA" b="1" dirty="0"/>
              <a:t>, </a:t>
            </a:r>
            <a:r>
              <a:rPr lang="uk-UA" b="1" dirty="0" err="1"/>
              <a:t>technology</a:t>
            </a:r>
            <a:r>
              <a:rPr lang="uk-UA" b="1" dirty="0"/>
              <a:t>, </a:t>
            </a:r>
            <a:r>
              <a:rPr lang="uk-UA" b="1" dirty="0" err="1"/>
              <a:t>and</a:t>
            </a:r>
            <a:r>
              <a:rPr lang="uk-UA" b="1" dirty="0"/>
              <a:t> </a:t>
            </a:r>
            <a:r>
              <a:rPr lang="uk-UA" b="1" dirty="0" err="1"/>
              <a:t>the</a:t>
            </a:r>
            <a:r>
              <a:rPr lang="uk-UA" b="1" dirty="0"/>
              <a:t> </a:t>
            </a:r>
            <a:r>
              <a:rPr lang="uk-UA" b="1" dirty="0" err="1"/>
              <a:t>environment</a:t>
            </a:r>
            <a:r>
              <a:rPr lang="uk-UA" b="1" dirty="0"/>
              <a:t>. </a:t>
            </a:r>
            <a:r>
              <a:rPr lang="uk-UA" b="1" dirty="0" err="1"/>
              <a:t>The</a:t>
            </a:r>
            <a:r>
              <a:rPr lang="uk-UA" b="1" dirty="0"/>
              <a:t> </a:t>
            </a:r>
            <a:r>
              <a:rPr lang="uk-UA" b="1" dirty="0" err="1"/>
              <a:t>disaster</a:t>
            </a:r>
            <a:r>
              <a:rPr lang="uk-UA" b="1" dirty="0"/>
              <a:t> </a:t>
            </a:r>
            <a:r>
              <a:rPr lang="uk-UA" b="1" dirty="0" err="1"/>
              <a:t>remains</a:t>
            </a:r>
            <a:r>
              <a:rPr lang="uk-UA" b="1" dirty="0"/>
              <a:t> a </a:t>
            </a:r>
            <a:r>
              <a:rPr lang="uk-UA" b="1" dirty="0" err="1"/>
              <a:t>historical</a:t>
            </a:r>
            <a:r>
              <a:rPr lang="uk-UA" b="1" dirty="0"/>
              <a:t> </a:t>
            </a:r>
            <a:r>
              <a:rPr lang="uk-UA" b="1" dirty="0" err="1"/>
              <a:t>and</a:t>
            </a:r>
            <a:r>
              <a:rPr lang="uk-UA" b="1" dirty="0"/>
              <a:t> </a:t>
            </a:r>
            <a:r>
              <a:rPr lang="uk-UA" b="1" dirty="0" err="1"/>
              <a:t>cultural</a:t>
            </a:r>
            <a:r>
              <a:rPr lang="uk-UA" b="1" dirty="0"/>
              <a:t> </a:t>
            </a:r>
            <a:r>
              <a:rPr lang="uk-UA" b="1" dirty="0" err="1"/>
              <a:t>touchpoint</a:t>
            </a:r>
            <a:r>
              <a:rPr lang="uk-UA" b="1" dirty="0"/>
              <a:t>.</a:t>
            </a:r>
          </a:p>
        </p:txBody>
      </p:sp>
      <p:pic>
        <p:nvPicPr>
          <p:cNvPr id="14" name="Рисунок 13">
            <a:extLst>
              <a:ext uri="{FF2B5EF4-FFF2-40B4-BE49-F238E27FC236}">
                <a16:creationId xmlns:a16="http://schemas.microsoft.com/office/drawing/2014/main" id="{3F56E832-9B41-5119-F167-A654EEA866A7}"/>
              </a:ext>
            </a:extLst>
          </p:cNvPr>
          <p:cNvPicPr>
            <a:picLocks noChangeAspect="1"/>
          </p:cNvPicPr>
          <p:nvPr/>
        </p:nvPicPr>
        <p:blipFill>
          <a:blip r:embed="rId4"/>
          <a:stretch>
            <a:fillRect/>
          </a:stretch>
        </p:blipFill>
        <p:spPr>
          <a:xfrm>
            <a:off x="1524000" y="2133774"/>
            <a:ext cx="5149939" cy="3429001"/>
          </a:xfrm>
          <a:prstGeom prst="rect">
            <a:avLst/>
          </a:prstGeom>
        </p:spPr>
      </p:pic>
    </p:spTree>
    <p:extLst>
      <p:ext uri="{BB962C8B-B14F-4D97-AF65-F5344CB8AC3E}">
        <p14:creationId xmlns:p14="http://schemas.microsoft.com/office/powerpoint/2010/main" val="644487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7" name="Рисунок 6">
            <a:extLst>
              <a:ext uri="{FF2B5EF4-FFF2-40B4-BE49-F238E27FC236}">
                <a16:creationId xmlns:a16="http://schemas.microsoft.com/office/drawing/2014/main" id="{F228C891-563B-80A8-C318-40969222F2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65" name="Google Shape;65;p14"/>
          <p:cNvCxnSpPr>
            <a:cxnSpLocks/>
          </p:cNvCxnSpPr>
          <p:nvPr/>
        </p:nvCxnSpPr>
        <p:spPr>
          <a:xfrm>
            <a:off x="4920900" y="991863"/>
            <a:ext cx="7271100" cy="0"/>
          </a:xfrm>
          <a:prstGeom prst="straightConnector1">
            <a:avLst/>
          </a:prstGeom>
          <a:noFill/>
          <a:ln w="9525" cap="flat" cmpd="sng">
            <a:solidFill>
              <a:srgbClr val="141B4D"/>
            </a:solidFill>
            <a:prstDash val="solid"/>
            <a:round/>
            <a:headEnd type="none" w="med" len="med"/>
            <a:tailEnd type="none" w="med" len="med"/>
          </a:ln>
        </p:spPr>
      </p:cxnSp>
      <p:sp>
        <p:nvSpPr>
          <p:cNvPr id="5" name="Прямокутник 4"/>
          <p:cNvSpPr/>
          <p:nvPr/>
        </p:nvSpPr>
        <p:spPr>
          <a:xfrm>
            <a:off x="6096000" y="5248715"/>
            <a:ext cx="4572000" cy="314060"/>
          </a:xfrm>
          <a:prstGeom prst="rect">
            <a:avLst/>
          </a:prstGeom>
        </p:spPr>
        <p:txBody>
          <a:bodyPr>
            <a:spAutoFit/>
          </a:bodyPr>
          <a:lstStyle/>
          <a:p>
            <a:pPr marL="457200">
              <a:lnSpc>
                <a:spcPct val="150000"/>
              </a:lnSpc>
            </a:pPr>
            <a:endParaRPr lang="uk-UA" sz="1100" dirty="0">
              <a:solidFill>
                <a:srgbClr val="141B4D"/>
              </a:solidFill>
              <a:latin typeface="Century Gothic" panose="020B0502020202020204" pitchFamily="34" charset="0"/>
            </a:endParaRPr>
          </a:p>
        </p:txBody>
      </p:sp>
      <p:sp>
        <p:nvSpPr>
          <p:cNvPr id="8" name="Google Shape;67;p14">
            <a:extLst>
              <a:ext uri="{FF2B5EF4-FFF2-40B4-BE49-F238E27FC236}">
                <a16:creationId xmlns:a16="http://schemas.microsoft.com/office/drawing/2014/main" id="{354F4262-8060-0F9D-8322-9D05336CC8B7}"/>
              </a:ext>
            </a:extLst>
          </p:cNvPr>
          <p:cNvSpPr txBox="1"/>
          <p:nvPr/>
        </p:nvSpPr>
        <p:spPr>
          <a:xfrm>
            <a:off x="0" y="5722327"/>
            <a:ext cx="1176900" cy="740700"/>
          </a:xfrm>
          <a:prstGeom prst="rect">
            <a:avLst/>
          </a:prstGeom>
          <a:noFill/>
          <a:ln>
            <a:noFill/>
          </a:ln>
        </p:spPr>
        <p:txBody>
          <a:bodyPr spcFirstLastPara="1" wrap="square" lIns="91425" tIns="91425" rIns="91425" bIns="91425" anchor="t" anchorCtr="0">
            <a:noAutofit/>
          </a:bodyPr>
          <a:lstStyle/>
          <a:p>
            <a:pPr algn="ctr"/>
            <a:r>
              <a:rPr lang="uk-UA" sz="4500" b="1" dirty="0">
                <a:solidFill>
                  <a:schemeClr val="lt1"/>
                </a:solidFill>
                <a:latin typeface="Century Gothic"/>
                <a:ea typeface="Century Gothic"/>
                <a:cs typeface="Century Gothic"/>
                <a:sym typeface="Century Gothic"/>
              </a:rPr>
              <a:t>1</a:t>
            </a:r>
            <a:endParaRPr sz="4500" b="1" dirty="0">
              <a:solidFill>
                <a:schemeClr val="lt1"/>
              </a:solidFill>
              <a:latin typeface="Century Gothic"/>
              <a:ea typeface="Century Gothic"/>
              <a:cs typeface="Century Gothic"/>
              <a:sym typeface="Century Gothic"/>
            </a:endParaRPr>
          </a:p>
        </p:txBody>
      </p:sp>
      <p:sp>
        <p:nvSpPr>
          <p:cNvPr id="3" name="TextBox 2">
            <a:extLst>
              <a:ext uri="{FF2B5EF4-FFF2-40B4-BE49-F238E27FC236}">
                <a16:creationId xmlns:a16="http://schemas.microsoft.com/office/drawing/2014/main" id="{FB7DB3C3-2390-A45D-3562-96A369642A5D}"/>
              </a:ext>
            </a:extLst>
          </p:cNvPr>
          <p:cNvSpPr txBox="1"/>
          <p:nvPr/>
        </p:nvSpPr>
        <p:spPr>
          <a:xfrm>
            <a:off x="1359780" y="444213"/>
            <a:ext cx="8975188" cy="558743"/>
          </a:xfrm>
          <a:prstGeom prst="rect">
            <a:avLst/>
          </a:prstGeom>
          <a:noFill/>
        </p:spPr>
        <p:txBody>
          <a:bodyPr wrap="square">
            <a:spAutoFit/>
          </a:bodyPr>
          <a:lstStyle/>
          <a:p>
            <a:pPr>
              <a:lnSpc>
                <a:spcPct val="115000"/>
              </a:lnSpc>
            </a:pPr>
            <a:r>
              <a:rPr lang="en-GB" sz="2800" b="1" dirty="0">
                <a:effectLst/>
                <a:ea typeface="Times New Roman" panose="02020603050405020304" pitchFamily="18" charset="0"/>
              </a:rPr>
              <a:t>Outstanding pieces of literature impacted by the disaster</a:t>
            </a:r>
            <a:endParaRPr lang="uk-UA" sz="2800" dirty="0">
              <a:effectLst/>
              <a:ea typeface="Arial" panose="020B0604020202020204" pitchFamily="34" charset="0"/>
            </a:endParaRPr>
          </a:p>
        </p:txBody>
      </p:sp>
      <p:sp>
        <p:nvSpPr>
          <p:cNvPr id="6" name="TextBox 5">
            <a:extLst>
              <a:ext uri="{FF2B5EF4-FFF2-40B4-BE49-F238E27FC236}">
                <a16:creationId xmlns:a16="http://schemas.microsoft.com/office/drawing/2014/main" id="{AE41C53A-B0FC-76AE-8EE6-DDDA087349B1}"/>
              </a:ext>
            </a:extLst>
          </p:cNvPr>
          <p:cNvSpPr txBox="1"/>
          <p:nvPr/>
        </p:nvSpPr>
        <p:spPr>
          <a:xfrm>
            <a:off x="1433795" y="1254635"/>
            <a:ext cx="3667941" cy="830997"/>
          </a:xfrm>
          <a:prstGeom prst="rect">
            <a:avLst/>
          </a:prstGeom>
          <a:noFill/>
        </p:spPr>
        <p:txBody>
          <a:bodyPr wrap="square">
            <a:spAutoFit/>
          </a:bodyPr>
          <a:lstStyle/>
          <a:p>
            <a:pPr algn="ctr"/>
            <a:r>
              <a:rPr lang="en-US" sz="1600" b="1" dirty="0"/>
              <a:t>Midnight in Chernobyl: The Untold Story of the World's Greatest Nuclear Disaster (2019) by Adam Higginbotham </a:t>
            </a:r>
            <a:endParaRPr lang="uk-UA" sz="1600" b="1" dirty="0"/>
          </a:p>
        </p:txBody>
      </p:sp>
      <p:pic>
        <p:nvPicPr>
          <p:cNvPr id="9" name="Рисунок 8">
            <a:extLst>
              <a:ext uri="{FF2B5EF4-FFF2-40B4-BE49-F238E27FC236}">
                <a16:creationId xmlns:a16="http://schemas.microsoft.com/office/drawing/2014/main" id="{1367EA77-39CC-D35F-6588-DB6602FF590C}"/>
              </a:ext>
            </a:extLst>
          </p:cNvPr>
          <p:cNvPicPr>
            <a:picLocks noChangeAspect="1"/>
          </p:cNvPicPr>
          <p:nvPr/>
        </p:nvPicPr>
        <p:blipFill>
          <a:blip r:embed="rId4"/>
          <a:stretch>
            <a:fillRect/>
          </a:stretch>
        </p:blipFill>
        <p:spPr>
          <a:xfrm>
            <a:off x="2044773" y="2186707"/>
            <a:ext cx="2445987" cy="3694845"/>
          </a:xfrm>
          <a:prstGeom prst="rect">
            <a:avLst/>
          </a:prstGeom>
        </p:spPr>
      </p:pic>
      <p:sp>
        <p:nvSpPr>
          <p:cNvPr id="11" name="TextBox 10">
            <a:extLst>
              <a:ext uri="{FF2B5EF4-FFF2-40B4-BE49-F238E27FC236}">
                <a16:creationId xmlns:a16="http://schemas.microsoft.com/office/drawing/2014/main" id="{FDE2E4A4-6B56-FD3D-547B-61EB5D8843E2}"/>
              </a:ext>
            </a:extLst>
          </p:cNvPr>
          <p:cNvSpPr txBox="1"/>
          <p:nvPr/>
        </p:nvSpPr>
        <p:spPr>
          <a:xfrm>
            <a:off x="5242042" y="1837763"/>
            <a:ext cx="3153955" cy="1077218"/>
          </a:xfrm>
          <a:prstGeom prst="rect">
            <a:avLst/>
          </a:prstGeom>
          <a:noFill/>
        </p:spPr>
        <p:txBody>
          <a:bodyPr wrap="square">
            <a:spAutoFit/>
          </a:bodyPr>
          <a:lstStyle/>
          <a:p>
            <a:pPr algn="ctr"/>
            <a:r>
              <a:rPr lang="en-US" sz="1600" b="1" dirty="0"/>
              <a:t>‘Chernobyl 01:23:40: The Incredible True Story of the World's Worst Nuclear Disaster’ by Andrew Leatherbarrow</a:t>
            </a:r>
          </a:p>
        </p:txBody>
      </p:sp>
      <p:pic>
        <p:nvPicPr>
          <p:cNvPr id="12" name="Рисунок 11">
            <a:extLst>
              <a:ext uri="{FF2B5EF4-FFF2-40B4-BE49-F238E27FC236}">
                <a16:creationId xmlns:a16="http://schemas.microsoft.com/office/drawing/2014/main" id="{30220633-2061-91D7-7DC4-FBB32C0E836D}"/>
              </a:ext>
            </a:extLst>
          </p:cNvPr>
          <p:cNvPicPr>
            <a:picLocks noChangeAspect="1"/>
          </p:cNvPicPr>
          <p:nvPr/>
        </p:nvPicPr>
        <p:blipFill>
          <a:blip r:embed="rId5"/>
          <a:stretch>
            <a:fillRect/>
          </a:stretch>
        </p:blipFill>
        <p:spPr>
          <a:xfrm>
            <a:off x="5545827" y="2964141"/>
            <a:ext cx="2546386" cy="3817670"/>
          </a:xfrm>
          <a:prstGeom prst="rect">
            <a:avLst/>
          </a:prstGeom>
        </p:spPr>
      </p:pic>
      <p:pic>
        <p:nvPicPr>
          <p:cNvPr id="13" name="Рисунок 12">
            <a:extLst>
              <a:ext uri="{FF2B5EF4-FFF2-40B4-BE49-F238E27FC236}">
                <a16:creationId xmlns:a16="http://schemas.microsoft.com/office/drawing/2014/main" id="{9F2B1C19-6F92-BD3A-403C-9227ABF0B730}"/>
              </a:ext>
            </a:extLst>
          </p:cNvPr>
          <p:cNvPicPr>
            <a:picLocks noChangeAspect="1"/>
          </p:cNvPicPr>
          <p:nvPr/>
        </p:nvPicPr>
        <p:blipFill>
          <a:blip r:embed="rId6"/>
          <a:stretch>
            <a:fillRect/>
          </a:stretch>
        </p:blipFill>
        <p:spPr>
          <a:xfrm>
            <a:off x="9144000" y="2186707"/>
            <a:ext cx="2745270" cy="3694845"/>
          </a:xfrm>
          <a:prstGeom prst="rect">
            <a:avLst/>
          </a:prstGeom>
        </p:spPr>
      </p:pic>
      <p:sp>
        <p:nvSpPr>
          <p:cNvPr id="15" name="TextBox 14">
            <a:extLst>
              <a:ext uri="{FF2B5EF4-FFF2-40B4-BE49-F238E27FC236}">
                <a16:creationId xmlns:a16="http://schemas.microsoft.com/office/drawing/2014/main" id="{B66283A9-8553-2B99-BDE4-232EFB9454F3}"/>
              </a:ext>
            </a:extLst>
          </p:cNvPr>
          <p:cNvSpPr txBox="1"/>
          <p:nvPr/>
        </p:nvSpPr>
        <p:spPr>
          <a:xfrm>
            <a:off x="9118908" y="1220285"/>
            <a:ext cx="2351565" cy="830997"/>
          </a:xfrm>
          <a:prstGeom prst="rect">
            <a:avLst/>
          </a:prstGeom>
          <a:noFill/>
        </p:spPr>
        <p:txBody>
          <a:bodyPr wrap="square">
            <a:spAutoFit/>
          </a:bodyPr>
          <a:lstStyle/>
          <a:p>
            <a:pPr algn="ctr"/>
            <a:r>
              <a:rPr lang="en-US" sz="1600" b="1" dirty="0"/>
              <a:t>"Chernobyl: The History of a Nuclear Disaster" by Serhii </a:t>
            </a:r>
            <a:r>
              <a:rPr lang="en-US" sz="1600" b="1" dirty="0" err="1"/>
              <a:t>Plokhy</a:t>
            </a:r>
            <a:r>
              <a:rPr lang="en-US" sz="1600" b="1" dirty="0"/>
              <a:t> </a:t>
            </a:r>
          </a:p>
        </p:txBody>
      </p:sp>
      <p:pic>
        <p:nvPicPr>
          <p:cNvPr id="10" name="Рисунок 9">
            <a:extLst>
              <a:ext uri="{FF2B5EF4-FFF2-40B4-BE49-F238E27FC236}">
                <a16:creationId xmlns:a16="http://schemas.microsoft.com/office/drawing/2014/main" id="{1324D47A-C065-802B-1998-D2DF5E353C1B}"/>
              </a:ext>
            </a:extLst>
          </p:cNvPr>
          <p:cNvPicPr>
            <a:picLocks noChangeAspect="1"/>
          </p:cNvPicPr>
          <p:nvPr/>
        </p:nvPicPr>
        <p:blipFill>
          <a:blip r:embed="rId7"/>
          <a:stretch>
            <a:fillRect/>
          </a:stretch>
        </p:blipFill>
        <p:spPr>
          <a:xfrm>
            <a:off x="10034926" y="5881552"/>
            <a:ext cx="963417" cy="963417"/>
          </a:xfrm>
          <a:prstGeom prst="rect">
            <a:avLst/>
          </a:prstGeom>
        </p:spPr>
      </p:pic>
      <p:pic>
        <p:nvPicPr>
          <p:cNvPr id="14" name="Рисунок 13">
            <a:extLst>
              <a:ext uri="{FF2B5EF4-FFF2-40B4-BE49-F238E27FC236}">
                <a16:creationId xmlns:a16="http://schemas.microsoft.com/office/drawing/2014/main" id="{425414A0-92CD-A0CA-EAA9-7CB370F6CECB}"/>
              </a:ext>
            </a:extLst>
          </p:cNvPr>
          <p:cNvPicPr>
            <a:picLocks noChangeAspect="1"/>
          </p:cNvPicPr>
          <p:nvPr/>
        </p:nvPicPr>
        <p:blipFill>
          <a:blip r:embed="rId8"/>
          <a:stretch>
            <a:fillRect/>
          </a:stretch>
        </p:blipFill>
        <p:spPr>
          <a:xfrm>
            <a:off x="6348316" y="1003050"/>
            <a:ext cx="888238" cy="888238"/>
          </a:xfrm>
          <a:prstGeom prst="rect">
            <a:avLst/>
          </a:prstGeom>
        </p:spPr>
      </p:pic>
      <p:pic>
        <p:nvPicPr>
          <p:cNvPr id="16" name="Рисунок 15">
            <a:extLst>
              <a:ext uri="{FF2B5EF4-FFF2-40B4-BE49-F238E27FC236}">
                <a16:creationId xmlns:a16="http://schemas.microsoft.com/office/drawing/2014/main" id="{046105B2-A2D1-B93F-A653-63FC5D066D0A}"/>
              </a:ext>
            </a:extLst>
          </p:cNvPr>
          <p:cNvPicPr>
            <a:picLocks noChangeAspect="1"/>
          </p:cNvPicPr>
          <p:nvPr/>
        </p:nvPicPr>
        <p:blipFill>
          <a:blip r:embed="rId9"/>
          <a:stretch>
            <a:fillRect/>
          </a:stretch>
        </p:blipFill>
        <p:spPr>
          <a:xfrm>
            <a:off x="2743104" y="5881552"/>
            <a:ext cx="952500" cy="952500"/>
          </a:xfrm>
          <a:prstGeom prst="rect">
            <a:avLst/>
          </a:prstGeom>
        </p:spPr>
      </p:pic>
    </p:spTree>
    <p:extLst>
      <p:ext uri="{BB962C8B-B14F-4D97-AF65-F5344CB8AC3E}">
        <p14:creationId xmlns:p14="http://schemas.microsoft.com/office/powerpoint/2010/main" val="11163594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7" name="Рисунок 6">
            <a:extLst>
              <a:ext uri="{FF2B5EF4-FFF2-40B4-BE49-F238E27FC236}">
                <a16:creationId xmlns:a16="http://schemas.microsoft.com/office/drawing/2014/main" id="{F228C891-563B-80A8-C318-40969222F2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65" name="Google Shape;65;p14"/>
          <p:cNvCxnSpPr>
            <a:cxnSpLocks/>
          </p:cNvCxnSpPr>
          <p:nvPr/>
        </p:nvCxnSpPr>
        <p:spPr>
          <a:xfrm>
            <a:off x="4920900" y="991863"/>
            <a:ext cx="7271100" cy="0"/>
          </a:xfrm>
          <a:prstGeom prst="straightConnector1">
            <a:avLst/>
          </a:prstGeom>
          <a:noFill/>
          <a:ln w="9525" cap="flat" cmpd="sng">
            <a:solidFill>
              <a:srgbClr val="141B4D"/>
            </a:solidFill>
            <a:prstDash val="solid"/>
            <a:round/>
            <a:headEnd type="none" w="med" len="med"/>
            <a:tailEnd type="none" w="med" len="med"/>
          </a:ln>
        </p:spPr>
      </p:cxnSp>
      <p:sp>
        <p:nvSpPr>
          <p:cNvPr id="5" name="Прямокутник 4"/>
          <p:cNvSpPr/>
          <p:nvPr/>
        </p:nvSpPr>
        <p:spPr>
          <a:xfrm>
            <a:off x="6096000" y="5248715"/>
            <a:ext cx="4572000" cy="314060"/>
          </a:xfrm>
          <a:prstGeom prst="rect">
            <a:avLst/>
          </a:prstGeom>
        </p:spPr>
        <p:txBody>
          <a:bodyPr>
            <a:spAutoFit/>
          </a:bodyPr>
          <a:lstStyle/>
          <a:p>
            <a:pPr marL="457200">
              <a:lnSpc>
                <a:spcPct val="150000"/>
              </a:lnSpc>
            </a:pPr>
            <a:endParaRPr lang="uk-UA" sz="1100" dirty="0">
              <a:solidFill>
                <a:srgbClr val="141B4D"/>
              </a:solidFill>
              <a:latin typeface="Century Gothic" panose="020B0502020202020204" pitchFamily="34" charset="0"/>
            </a:endParaRPr>
          </a:p>
        </p:txBody>
      </p:sp>
      <p:sp>
        <p:nvSpPr>
          <p:cNvPr id="8" name="Google Shape;67;p14">
            <a:extLst>
              <a:ext uri="{FF2B5EF4-FFF2-40B4-BE49-F238E27FC236}">
                <a16:creationId xmlns:a16="http://schemas.microsoft.com/office/drawing/2014/main" id="{354F4262-8060-0F9D-8322-9D05336CC8B7}"/>
              </a:ext>
            </a:extLst>
          </p:cNvPr>
          <p:cNvSpPr txBox="1"/>
          <p:nvPr/>
        </p:nvSpPr>
        <p:spPr>
          <a:xfrm>
            <a:off x="0" y="5722327"/>
            <a:ext cx="1176900" cy="740700"/>
          </a:xfrm>
          <a:prstGeom prst="rect">
            <a:avLst/>
          </a:prstGeom>
          <a:noFill/>
          <a:ln>
            <a:noFill/>
          </a:ln>
        </p:spPr>
        <p:txBody>
          <a:bodyPr spcFirstLastPara="1" wrap="square" lIns="91425" tIns="91425" rIns="91425" bIns="91425" anchor="t" anchorCtr="0">
            <a:noAutofit/>
          </a:bodyPr>
          <a:lstStyle/>
          <a:p>
            <a:pPr algn="ctr"/>
            <a:r>
              <a:rPr lang="uk-UA" sz="4500" b="1" dirty="0">
                <a:solidFill>
                  <a:schemeClr val="lt1"/>
                </a:solidFill>
                <a:latin typeface="Century Gothic"/>
                <a:ea typeface="Century Gothic"/>
                <a:cs typeface="Century Gothic"/>
                <a:sym typeface="Century Gothic"/>
              </a:rPr>
              <a:t>1</a:t>
            </a:r>
            <a:endParaRPr sz="4500" b="1" dirty="0">
              <a:solidFill>
                <a:schemeClr val="lt1"/>
              </a:solidFill>
              <a:latin typeface="Century Gothic"/>
              <a:ea typeface="Century Gothic"/>
              <a:cs typeface="Century Gothic"/>
              <a:sym typeface="Century Gothic"/>
            </a:endParaRPr>
          </a:p>
        </p:txBody>
      </p:sp>
      <p:sp>
        <p:nvSpPr>
          <p:cNvPr id="3" name="TextBox 2">
            <a:extLst>
              <a:ext uri="{FF2B5EF4-FFF2-40B4-BE49-F238E27FC236}">
                <a16:creationId xmlns:a16="http://schemas.microsoft.com/office/drawing/2014/main" id="{35AD3780-73EA-C82E-19FB-2A36FAE02611}"/>
              </a:ext>
            </a:extLst>
          </p:cNvPr>
          <p:cNvSpPr txBox="1"/>
          <p:nvPr/>
        </p:nvSpPr>
        <p:spPr>
          <a:xfrm>
            <a:off x="1740152" y="216560"/>
            <a:ext cx="9006840" cy="558743"/>
          </a:xfrm>
          <a:prstGeom prst="rect">
            <a:avLst/>
          </a:prstGeom>
          <a:noFill/>
        </p:spPr>
        <p:txBody>
          <a:bodyPr wrap="square">
            <a:spAutoFit/>
          </a:bodyPr>
          <a:lstStyle/>
          <a:p>
            <a:pPr marL="0" algn="l" rtl="0" eaLnBrk="1" latinLnBrk="0" hangingPunct="1">
              <a:lnSpc>
                <a:spcPct val="115000"/>
              </a:lnSpc>
              <a:spcBef>
                <a:spcPts val="0"/>
              </a:spcBef>
              <a:spcAft>
                <a:spcPts val="0"/>
              </a:spcAft>
            </a:pPr>
            <a:r>
              <a:rPr lang="en-GB" sz="2800" b="1" kern="1200" dirty="0">
                <a:solidFill>
                  <a:srgbClr val="000000"/>
                </a:solidFill>
                <a:effectLst/>
                <a:latin typeface="Calibri" panose="020F0502020204030204" pitchFamily="34" charset="0"/>
                <a:ea typeface="Times New Roman" panose="02020603050405020304" pitchFamily="18" charset="0"/>
                <a:cs typeface="+mn-cs"/>
              </a:rPr>
              <a:t>Postmodernist cinematographic view on the catastrophe</a:t>
            </a:r>
            <a:endParaRPr lang="uk-UA" sz="2800" dirty="0">
              <a:effectLst/>
            </a:endParaRPr>
          </a:p>
        </p:txBody>
      </p:sp>
      <p:sp>
        <p:nvSpPr>
          <p:cNvPr id="6" name="TextBox 5">
            <a:extLst>
              <a:ext uri="{FF2B5EF4-FFF2-40B4-BE49-F238E27FC236}">
                <a16:creationId xmlns:a16="http://schemas.microsoft.com/office/drawing/2014/main" id="{41F4EFF4-182C-F5FD-081E-0575DB5D7E21}"/>
              </a:ext>
            </a:extLst>
          </p:cNvPr>
          <p:cNvSpPr txBox="1"/>
          <p:nvPr/>
        </p:nvSpPr>
        <p:spPr>
          <a:xfrm>
            <a:off x="2523709" y="1246711"/>
            <a:ext cx="4096581" cy="1200329"/>
          </a:xfrm>
          <a:prstGeom prst="rect">
            <a:avLst/>
          </a:prstGeom>
          <a:noFill/>
        </p:spPr>
        <p:txBody>
          <a:bodyPr wrap="square">
            <a:spAutoFit/>
          </a:bodyPr>
          <a:lstStyle/>
          <a:p>
            <a:pPr algn="ctr"/>
            <a:r>
              <a:rPr lang="en-US" b="1" dirty="0"/>
              <a:t>"Chernobyl" is a television miniseries that premiered in 2019. It is a historical drama created by Craig </a:t>
            </a:r>
            <a:r>
              <a:rPr lang="en-US" b="1" dirty="0" err="1"/>
              <a:t>Mazin</a:t>
            </a:r>
            <a:r>
              <a:rPr lang="en-US" b="1" dirty="0"/>
              <a:t> and directed by Johan </a:t>
            </a:r>
            <a:r>
              <a:rPr lang="en-US" b="1" dirty="0" err="1"/>
              <a:t>Renck</a:t>
            </a:r>
            <a:endParaRPr lang="uk-UA" b="1" dirty="0"/>
          </a:p>
        </p:txBody>
      </p:sp>
      <p:sp>
        <p:nvSpPr>
          <p:cNvPr id="14" name="TextBox 13">
            <a:extLst>
              <a:ext uri="{FF2B5EF4-FFF2-40B4-BE49-F238E27FC236}">
                <a16:creationId xmlns:a16="http://schemas.microsoft.com/office/drawing/2014/main" id="{4FFE1FC5-67DE-9DE5-C3BC-E6A0E249C774}"/>
              </a:ext>
            </a:extLst>
          </p:cNvPr>
          <p:cNvSpPr txBox="1"/>
          <p:nvPr/>
        </p:nvSpPr>
        <p:spPr>
          <a:xfrm>
            <a:off x="7816290" y="1067349"/>
            <a:ext cx="3705791" cy="1477328"/>
          </a:xfrm>
          <a:prstGeom prst="rect">
            <a:avLst/>
          </a:prstGeom>
          <a:noFill/>
        </p:spPr>
        <p:txBody>
          <a:bodyPr wrap="square">
            <a:spAutoFit/>
          </a:bodyPr>
          <a:lstStyle/>
          <a:p>
            <a:pPr algn="ctr"/>
            <a:r>
              <a:rPr lang="en-US" b="1" dirty="0"/>
              <a:t>"Land of Oblivion" (original title: "La Terre </a:t>
            </a:r>
            <a:r>
              <a:rPr lang="en-US" b="1" dirty="0" err="1"/>
              <a:t>Outragée</a:t>
            </a:r>
            <a:r>
              <a:rPr lang="en-US" b="1" dirty="0"/>
              <a:t>") is a French-language drama film directed by Michale </a:t>
            </a:r>
            <a:r>
              <a:rPr lang="en-US" b="1" dirty="0" err="1"/>
              <a:t>Boganim</a:t>
            </a:r>
            <a:r>
              <a:rPr lang="en-US" b="1" dirty="0"/>
              <a:t>. The film was released in 2011</a:t>
            </a:r>
            <a:endParaRPr lang="uk-UA" b="1" dirty="0"/>
          </a:p>
        </p:txBody>
      </p:sp>
      <p:pic>
        <p:nvPicPr>
          <p:cNvPr id="16" name="Рисунок 15">
            <a:extLst>
              <a:ext uri="{FF2B5EF4-FFF2-40B4-BE49-F238E27FC236}">
                <a16:creationId xmlns:a16="http://schemas.microsoft.com/office/drawing/2014/main" id="{07224461-85A7-8BA9-4BDF-E30B0F228CBF}"/>
              </a:ext>
            </a:extLst>
          </p:cNvPr>
          <p:cNvPicPr>
            <a:picLocks noChangeAspect="1"/>
          </p:cNvPicPr>
          <p:nvPr/>
        </p:nvPicPr>
        <p:blipFill>
          <a:blip r:embed="rId4"/>
          <a:stretch>
            <a:fillRect/>
          </a:stretch>
        </p:blipFill>
        <p:spPr>
          <a:xfrm>
            <a:off x="8265069" y="2504049"/>
            <a:ext cx="2808235" cy="3958978"/>
          </a:xfrm>
          <a:prstGeom prst="rect">
            <a:avLst/>
          </a:prstGeom>
        </p:spPr>
      </p:pic>
      <p:pic>
        <p:nvPicPr>
          <p:cNvPr id="17" name="Рисунок 16">
            <a:extLst>
              <a:ext uri="{FF2B5EF4-FFF2-40B4-BE49-F238E27FC236}">
                <a16:creationId xmlns:a16="http://schemas.microsoft.com/office/drawing/2014/main" id="{7F76E84D-2A05-86BE-EF3F-DAF6A36EBA91}"/>
              </a:ext>
            </a:extLst>
          </p:cNvPr>
          <p:cNvPicPr>
            <a:picLocks noChangeAspect="1"/>
          </p:cNvPicPr>
          <p:nvPr/>
        </p:nvPicPr>
        <p:blipFill>
          <a:blip r:embed="rId5"/>
          <a:stretch>
            <a:fillRect/>
          </a:stretch>
        </p:blipFill>
        <p:spPr>
          <a:xfrm>
            <a:off x="1389920" y="2647861"/>
            <a:ext cx="6153760" cy="3218276"/>
          </a:xfrm>
          <a:prstGeom prst="rect">
            <a:avLst/>
          </a:prstGeom>
        </p:spPr>
      </p:pic>
    </p:spTree>
    <p:extLst>
      <p:ext uri="{BB962C8B-B14F-4D97-AF65-F5344CB8AC3E}">
        <p14:creationId xmlns:p14="http://schemas.microsoft.com/office/powerpoint/2010/main" val="2267141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7" name="Рисунок 6">
            <a:extLst>
              <a:ext uri="{FF2B5EF4-FFF2-40B4-BE49-F238E27FC236}">
                <a16:creationId xmlns:a16="http://schemas.microsoft.com/office/drawing/2014/main" id="{F228C891-563B-80A8-C318-40969222F2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65" name="Google Shape;65;p14"/>
          <p:cNvCxnSpPr>
            <a:cxnSpLocks/>
          </p:cNvCxnSpPr>
          <p:nvPr/>
        </p:nvCxnSpPr>
        <p:spPr>
          <a:xfrm>
            <a:off x="4920900" y="991863"/>
            <a:ext cx="7271100" cy="0"/>
          </a:xfrm>
          <a:prstGeom prst="straightConnector1">
            <a:avLst/>
          </a:prstGeom>
          <a:noFill/>
          <a:ln w="9525" cap="flat" cmpd="sng">
            <a:solidFill>
              <a:srgbClr val="141B4D"/>
            </a:solidFill>
            <a:prstDash val="solid"/>
            <a:round/>
            <a:headEnd type="none" w="med" len="med"/>
            <a:tailEnd type="none" w="med" len="med"/>
          </a:ln>
        </p:spPr>
      </p:cxnSp>
      <p:sp>
        <p:nvSpPr>
          <p:cNvPr id="5" name="Прямокутник 4"/>
          <p:cNvSpPr/>
          <p:nvPr/>
        </p:nvSpPr>
        <p:spPr>
          <a:xfrm>
            <a:off x="6096000" y="5248715"/>
            <a:ext cx="4572000" cy="314060"/>
          </a:xfrm>
          <a:prstGeom prst="rect">
            <a:avLst/>
          </a:prstGeom>
        </p:spPr>
        <p:txBody>
          <a:bodyPr>
            <a:spAutoFit/>
          </a:bodyPr>
          <a:lstStyle/>
          <a:p>
            <a:pPr marL="457200">
              <a:lnSpc>
                <a:spcPct val="150000"/>
              </a:lnSpc>
            </a:pPr>
            <a:endParaRPr lang="uk-UA" sz="1100" dirty="0">
              <a:solidFill>
                <a:srgbClr val="141B4D"/>
              </a:solidFill>
              <a:latin typeface="Century Gothic" panose="020B0502020202020204" pitchFamily="34" charset="0"/>
            </a:endParaRPr>
          </a:p>
        </p:txBody>
      </p:sp>
      <p:sp>
        <p:nvSpPr>
          <p:cNvPr id="8" name="Google Shape;67;p14">
            <a:extLst>
              <a:ext uri="{FF2B5EF4-FFF2-40B4-BE49-F238E27FC236}">
                <a16:creationId xmlns:a16="http://schemas.microsoft.com/office/drawing/2014/main" id="{354F4262-8060-0F9D-8322-9D05336CC8B7}"/>
              </a:ext>
            </a:extLst>
          </p:cNvPr>
          <p:cNvSpPr txBox="1"/>
          <p:nvPr/>
        </p:nvSpPr>
        <p:spPr>
          <a:xfrm>
            <a:off x="0" y="5722327"/>
            <a:ext cx="1176900" cy="740700"/>
          </a:xfrm>
          <a:prstGeom prst="rect">
            <a:avLst/>
          </a:prstGeom>
          <a:noFill/>
          <a:ln>
            <a:noFill/>
          </a:ln>
        </p:spPr>
        <p:txBody>
          <a:bodyPr spcFirstLastPara="1" wrap="square" lIns="91425" tIns="91425" rIns="91425" bIns="91425" anchor="t" anchorCtr="0">
            <a:noAutofit/>
          </a:bodyPr>
          <a:lstStyle/>
          <a:p>
            <a:pPr algn="ctr"/>
            <a:r>
              <a:rPr lang="uk-UA" sz="4500" b="1" dirty="0">
                <a:solidFill>
                  <a:schemeClr val="lt1"/>
                </a:solidFill>
                <a:latin typeface="Century Gothic"/>
                <a:ea typeface="Century Gothic"/>
                <a:cs typeface="Century Gothic"/>
                <a:sym typeface="Century Gothic"/>
              </a:rPr>
              <a:t>1</a:t>
            </a:r>
            <a:endParaRPr sz="4500" b="1" dirty="0">
              <a:solidFill>
                <a:schemeClr val="lt1"/>
              </a:solidFill>
              <a:latin typeface="Century Gothic"/>
              <a:ea typeface="Century Gothic"/>
              <a:cs typeface="Century Gothic"/>
              <a:sym typeface="Century Gothic"/>
            </a:endParaRPr>
          </a:p>
        </p:txBody>
      </p:sp>
      <p:sp>
        <p:nvSpPr>
          <p:cNvPr id="3" name="TextBox 2">
            <a:extLst>
              <a:ext uri="{FF2B5EF4-FFF2-40B4-BE49-F238E27FC236}">
                <a16:creationId xmlns:a16="http://schemas.microsoft.com/office/drawing/2014/main" id="{35AD3780-73EA-C82E-19FB-2A36FAE02611}"/>
              </a:ext>
            </a:extLst>
          </p:cNvPr>
          <p:cNvSpPr txBox="1"/>
          <p:nvPr/>
        </p:nvSpPr>
        <p:spPr>
          <a:xfrm>
            <a:off x="1740152" y="216560"/>
            <a:ext cx="9006840" cy="558743"/>
          </a:xfrm>
          <a:prstGeom prst="rect">
            <a:avLst/>
          </a:prstGeom>
          <a:noFill/>
        </p:spPr>
        <p:txBody>
          <a:bodyPr wrap="square">
            <a:spAutoFit/>
          </a:bodyPr>
          <a:lstStyle/>
          <a:p>
            <a:pPr marL="0" algn="l" rtl="0" eaLnBrk="1" latinLnBrk="0" hangingPunct="1">
              <a:lnSpc>
                <a:spcPct val="115000"/>
              </a:lnSpc>
              <a:spcBef>
                <a:spcPts val="0"/>
              </a:spcBef>
              <a:spcAft>
                <a:spcPts val="0"/>
              </a:spcAft>
            </a:pPr>
            <a:r>
              <a:rPr lang="en-GB" sz="2800" b="1" dirty="0">
                <a:solidFill>
                  <a:srgbClr val="000000"/>
                </a:solidFill>
                <a:latin typeface="Calibri" panose="020F0502020204030204" pitchFamily="34" charset="0"/>
                <a:ea typeface="Times New Roman" panose="02020603050405020304" pitchFamily="18" charset="0"/>
              </a:rPr>
              <a:t>Ongoing c</a:t>
            </a:r>
            <a:r>
              <a:rPr lang="en-GB" sz="2800" b="1" kern="1200" dirty="0">
                <a:solidFill>
                  <a:srgbClr val="000000"/>
                </a:solidFill>
                <a:effectLst/>
                <a:latin typeface="Calibri" panose="020F0502020204030204" pitchFamily="34" charset="0"/>
                <a:ea typeface="Times New Roman" panose="02020603050405020304" pitchFamily="18" charset="0"/>
                <a:cs typeface="+mn-cs"/>
              </a:rPr>
              <a:t>onsequences of the disaster</a:t>
            </a:r>
            <a:endParaRPr lang="uk-UA" sz="2800" dirty="0">
              <a:effectLst/>
            </a:endParaRPr>
          </a:p>
        </p:txBody>
      </p:sp>
      <p:pic>
        <p:nvPicPr>
          <p:cNvPr id="2" name="Рисунок 1">
            <a:extLst>
              <a:ext uri="{FF2B5EF4-FFF2-40B4-BE49-F238E27FC236}">
                <a16:creationId xmlns:a16="http://schemas.microsoft.com/office/drawing/2014/main" id="{9AFA69E7-7678-9F48-D16E-DC3002F5E56E}"/>
              </a:ext>
            </a:extLst>
          </p:cNvPr>
          <p:cNvPicPr>
            <a:picLocks noChangeAspect="1"/>
          </p:cNvPicPr>
          <p:nvPr/>
        </p:nvPicPr>
        <p:blipFill>
          <a:blip r:embed="rId4"/>
          <a:stretch>
            <a:fillRect/>
          </a:stretch>
        </p:blipFill>
        <p:spPr>
          <a:xfrm>
            <a:off x="2436172" y="4291320"/>
            <a:ext cx="3962400" cy="2228850"/>
          </a:xfrm>
          <a:prstGeom prst="rect">
            <a:avLst/>
          </a:prstGeom>
        </p:spPr>
      </p:pic>
      <p:pic>
        <p:nvPicPr>
          <p:cNvPr id="4" name="Рисунок 3">
            <a:extLst>
              <a:ext uri="{FF2B5EF4-FFF2-40B4-BE49-F238E27FC236}">
                <a16:creationId xmlns:a16="http://schemas.microsoft.com/office/drawing/2014/main" id="{F906BE04-EFBE-418F-7796-AA002B51B764}"/>
              </a:ext>
            </a:extLst>
          </p:cNvPr>
          <p:cNvPicPr>
            <a:picLocks noChangeAspect="1"/>
          </p:cNvPicPr>
          <p:nvPr/>
        </p:nvPicPr>
        <p:blipFill>
          <a:blip r:embed="rId5"/>
          <a:stretch>
            <a:fillRect/>
          </a:stretch>
        </p:blipFill>
        <p:spPr>
          <a:xfrm>
            <a:off x="7657844" y="4276834"/>
            <a:ext cx="3118717" cy="2257821"/>
          </a:xfrm>
          <a:prstGeom prst="rect">
            <a:avLst/>
          </a:prstGeom>
        </p:spPr>
      </p:pic>
      <p:pic>
        <p:nvPicPr>
          <p:cNvPr id="9" name="Рисунок 8">
            <a:extLst>
              <a:ext uri="{FF2B5EF4-FFF2-40B4-BE49-F238E27FC236}">
                <a16:creationId xmlns:a16="http://schemas.microsoft.com/office/drawing/2014/main" id="{04281188-7C5F-5099-4F05-F9B20E33622E}"/>
              </a:ext>
            </a:extLst>
          </p:cNvPr>
          <p:cNvPicPr>
            <a:picLocks noChangeAspect="1"/>
          </p:cNvPicPr>
          <p:nvPr/>
        </p:nvPicPr>
        <p:blipFill>
          <a:blip r:embed="rId6"/>
          <a:stretch>
            <a:fillRect/>
          </a:stretch>
        </p:blipFill>
        <p:spPr>
          <a:xfrm>
            <a:off x="4545496" y="1098891"/>
            <a:ext cx="4383687" cy="2964099"/>
          </a:xfrm>
          <a:prstGeom prst="rect">
            <a:avLst/>
          </a:prstGeom>
        </p:spPr>
      </p:pic>
    </p:spTree>
    <p:extLst>
      <p:ext uri="{BB962C8B-B14F-4D97-AF65-F5344CB8AC3E}">
        <p14:creationId xmlns:p14="http://schemas.microsoft.com/office/powerpoint/2010/main" val="45543623"/>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Ukr-Jap Sem_23.01</Template>
  <TotalTime>16</TotalTime>
  <Words>805</Words>
  <Application>Microsoft Office PowerPoint</Application>
  <PresentationFormat>Широкий екран</PresentationFormat>
  <Paragraphs>36</Paragraphs>
  <Slides>10</Slides>
  <Notes>10</Notes>
  <HiddenSlides>0</HiddenSlides>
  <MMClips>0</MMClips>
  <ScaleCrop>false</ScaleCrop>
  <HeadingPairs>
    <vt:vector size="6" baseType="variant">
      <vt:variant>
        <vt:lpstr>Використані шрифти</vt:lpstr>
      </vt:variant>
      <vt:variant>
        <vt:i4>5</vt:i4>
      </vt:variant>
      <vt:variant>
        <vt:lpstr>Тема</vt:lpstr>
      </vt:variant>
      <vt:variant>
        <vt:i4>1</vt:i4>
      </vt:variant>
      <vt:variant>
        <vt:lpstr>Заголовки слайдів</vt:lpstr>
      </vt:variant>
      <vt:variant>
        <vt:i4>10</vt:i4>
      </vt:variant>
    </vt:vector>
  </HeadingPairs>
  <TitlesOfParts>
    <vt:vector size="16" baseType="lpstr">
      <vt:lpstr>Arial</vt:lpstr>
      <vt:lpstr>Calibri</vt:lpstr>
      <vt:lpstr>Calibri Light</vt:lpstr>
      <vt:lpstr>Century Gothic</vt:lpstr>
      <vt:lpstr>Times New Roman</vt:lpstr>
      <vt:lpstr>Тема Office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Катерина Швороб</dc:creator>
  <cp:lastModifiedBy>Ярослава</cp:lastModifiedBy>
  <cp:revision>1</cp:revision>
  <dcterms:created xsi:type="dcterms:W3CDTF">2024-01-22T22:21:37Z</dcterms:created>
  <dcterms:modified xsi:type="dcterms:W3CDTF">2024-01-24T17:26:08Z</dcterms:modified>
</cp:coreProperties>
</file>